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AF90A6-6345-47F4-A6F1-CD40C5655E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C1E7D4-8C71-499C-8276-DEF738B6AB8A}">
      <dgm:prSet/>
      <dgm:spPr/>
      <dgm:t>
        <a:bodyPr/>
        <a:lstStyle/>
        <a:p>
          <a:pPr rtl="0"/>
          <a:r>
            <a:rPr lang="en-US" b="1" smtClean="0"/>
            <a:t>Purpose</a:t>
          </a:r>
          <a:endParaRPr lang="en-US"/>
        </a:p>
      </dgm:t>
    </dgm:pt>
    <dgm:pt modelId="{EFA0E853-DE54-4392-A07B-56C7D87071F3}" type="parTrans" cxnId="{E009EFB6-97E1-44D0-A408-E07425742F1F}">
      <dgm:prSet/>
      <dgm:spPr/>
      <dgm:t>
        <a:bodyPr/>
        <a:lstStyle/>
        <a:p>
          <a:endParaRPr lang="en-US"/>
        </a:p>
      </dgm:t>
    </dgm:pt>
    <dgm:pt modelId="{339F67CE-C454-4061-AA64-88974926D964}" type="sibTrans" cxnId="{E009EFB6-97E1-44D0-A408-E07425742F1F}">
      <dgm:prSet/>
      <dgm:spPr/>
      <dgm:t>
        <a:bodyPr/>
        <a:lstStyle/>
        <a:p>
          <a:endParaRPr lang="en-US"/>
        </a:p>
      </dgm:t>
    </dgm:pt>
    <dgm:pt modelId="{6B867ABB-008F-4C66-AD0D-054E4221748C}">
      <dgm:prSet/>
      <dgm:spPr/>
      <dgm:t>
        <a:bodyPr/>
        <a:lstStyle/>
        <a:p>
          <a:pPr rtl="0"/>
          <a:r>
            <a:rPr lang="en-US" b="1" smtClean="0"/>
            <a:t>Contracted to create SCAP compliance content for IRS Guidance</a:t>
          </a:r>
          <a:endParaRPr lang="en-US"/>
        </a:p>
      </dgm:t>
    </dgm:pt>
    <dgm:pt modelId="{A8FFFD1F-1B90-453A-80D3-ED47C91BBB33}" type="parTrans" cxnId="{CB7401CC-CF1E-406D-B706-5E65DB8786DF}">
      <dgm:prSet/>
      <dgm:spPr/>
      <dgm:t>
        <a:bodyPr/>
        <a:lstStyle/>
        <a:p>
          <a:endParaRPr lang="en-US"/>
        </a:p>
      </dgm:t>
    </dgm:pt>
    <dgm:pt modelId="{1877706D-258E-4BF1-B9EC-40016AB1A731}" type="sibTrans" cxnId="{CB7401CC-CF1E-406D-B706-5E65DB8786DF}">
      <dgm:prSet/>
      <dgm:spPr/>
      <dgm:t>
        <a:bodyPr/>
        <a:lstStyle/>
        <a:p>
          <a:endParaRPr lang="en-US"/>
        </a:p>
      </dgm:t>
    </dgm:pt>
    <dgm:pt modelId="{10C080FF-90F9-4F54-B463-BD41837C831B}">
      <dgm:prSet/>
      <dgm:spPr/>
      <dgm:t>
        <a:bodyPr/>
        <a:lstStyle/>
        <a:p>
          <a:pPr rtl="0"/>
          <a:r>
            <a:rPr lang="en-US" b="1" smtClean="0"/>
            <a:t>Project History</a:t>
          </a:r>
          <a:endParaRPr lang="en-US"/>
        </a:p>
      </dgm:t>
    </dgm:pt>
    <dgm:pt modelId="{05F5EE85-8C1A-404A-A664-68F23D049F78}" type="parTrans" cxnId="{02010C5A-5D09-4539-ACFE-6C2CD1F9371C}">
      <dgm:prSet/>
      <dgm:spPr/>
      <dgm:t>
        <a:bodyPr/>
        <a:lstStyle/>
        <a:p>
          <a:endParaRPr lang="en-US"/>
        </a:p>
      </dgm:t>
    </dgm:pt>
    <dgm:pt modelId="{521E6585-A10B-4FC8-9E92-3F3B35264E49}" type="sibTrans" cxnId="{02010C5A-5D09-4539-ACFE-6C2CD1F9371C}">
      <dgm:prSet/>
      <dgm:spPr/>
      <dgm:t>
        <a:bodyPr/>
        <a:lstStyle/>
        <a:p>
          <a:endParaRPr lang="en-US"/>
        </a:p>
      </dgm:t>
    </dgm:pt>
    <dgm:pt modelId="{E09DB683-12D1-4C2A-AEAF-438C0A6093ED}">
      <dgm:prSet/>
      <dgm:spPr/>
      <dgm:t>
        <a:bodyPr/>
        <a:lstStyle/>
        <a:p>
          <a:pPr rtl="0"/>
          <a:r>
            <a:rPr lang="en-US" b="1" dirty="0" smtClean="0"/>
            <a:t>Started in Oct 2007 </a:t>
          </a:r>
          <a:endParaRPr lang="en-US" dirty="0"/>
        </a:p>
      </dgm:t>
    </dgm:pt>
    <dgm:pt modelId="{5E0E1777-C8BB-4C36-8943-AF218476CBAE}" type="parTrans" cxnId="{635E7466-C02C-4F4F-B649-11859117849A}">
      <dgm:prSet/>
      <dgm:spPr/>
      <dgm:t>
        <a:bodyPr/>
        <a:lstStyle/>
        <a:p>
          <a:endParaRPr lang="en-US"/>
        </a:p>
      </dgm:t>
    </dgm:pt>
    <dgm:pt modelId="{A52B6875-03AE-4978-BF9E-02F63C8A0045}" type="sibTrans" cxnId="{635E7466-C02C-4F4F-B649-11859117849A}">
      <dgm:prSet/>
      <dgm:spPr/>
      <dgm:t>
        <a:bodyPr/>
        <a:lstStyle/>
        <a:p>
          <a:endParaRPr lang="en-US"/>
        </a:p>
      </dgm:t>
    </dgm:pt>
    <dgm:pt modelId="{92514571-5890-4C00-9C3B-81749DB6D629}">
      <dgm:prSet/>
      <dgm:spPr/>
      <dgm:t>
        <a:bodyPr/>
        <a:lstStyle/>
        <a:p>
          <a:pPr rtl="0"/>
          <a:r>
            <a:rPr lang="en-US" b="1" dirty="0" smtClean="0"/>
            <a:t>Decision made to create an abstraction layer</a:t>
          </a:r>
          <a:endParaRPr lang="en-US" dirty="0"/>
        </a:p>
      </dgm:t>
    </dgm:pt>
    <dgm:pt modelId="{8416548C-130C-4968-909D-07D507605C80}" type="parTrans" cxnId="{378E85C7-73C0-4929-A248-9CEE94F4DCD7}">
      <dgm:prSet/>
      <dgm:spPr/>
      <dgm:t>
        <a:bodyPr/>
        <a:lstStyle/>
        <a:p>
          <a:endParaRPr lang="en-US"/>
        </a:p>
      </dgm:t>
    </dgm:pt>
    <dgm:pt modelId="{126B3DAF-C98F-4903-949C-2EAC1FA6FD3C}" type="sibTrans" cxnId="{378E85C7-73C0-4929-A248-9CEE94F4DCD7}">
      <dgm:prSet/>
      <dgm:spPr/>
      <dgm:t>
        <a:bodyPr/>
        <a:lstStyle/>
        <a:p>
          <a:endParaRPr lang="en-US"/>
        </a:p>
      </dgm:t>
    </dgm:pt>
    <dgm:pt modelId="{11785BB4-4792-412B-924A-637A82BC0970}">
      <dgm:prSet/>
      <dgm:spPr/>
      <dgm:t>
        <a:bodyPr/>
        <a:lstStyle/>
        <a:p>
          <a:pPr rtl="0"/>
          <a:r>
            <a:rPr lang="en-US" b="1" dirty="0" smtClean="0"/>
            <a:t>Monthly spirals of content delivered since Mar 2008</a:t>
          </a:r>
          <a:endParaRPr lang="en-US" dirty="0"/>
        </a:p>
      </dgm:t>
    </dgm:pt>
    <dgm:pt modelId="{A504A4EE-4C85-41D1-BE35-143ACEFB9327}" type="parTrans" cxnId="{4C232028-D601-4D74-B15D-8B6FB58C02A2}">
      <dgm:prSet/>
      <dgm:spPr/>
      <dgm:t>
        <a:bodyPr/>
        <a:lstStyle/>
        <a:p>
          <a:endParaRPr lang="en-US"/>
        </a:p>
      </dgm:t>
    </dgm:pt>
    <dgm:pt modelId="{89FDF084-2658-460F-A0E6-C10B1CB86E3D}" type="sibTrans" cxnId="{4C232028-D601-4D74-B15D-8B6FB58C02A2}">
      <dgm:prSet/>
      <dgm:spPr/>
      <dgm:t>
        <a:bodyPr/>
        <a:lstStyle/>
        <a:p>
          <a:endParaRPr lang="en-US"/>
        </a:p>
      </dgm:t>
    </dgm:pt>
    <dgm:pt modelId="{AE4A4275-B5B4-4471-B53E-2D86DB0DB6B2}">
      <dgm:prSet/>
      <dgm:spPr/>
      <dgm:t>
        <a:bodyPr/>
        <a:lstStyle/>
        <a:p>
          <a:pPr rtl="0"/>
          <a:r>
            <a:rPr lang="en-US" b="1" smtClean="0"/>
            <a:t>Project Future</a:t>
          </a:r>
          <a:endParaRPr lang="en-US"/>
        </a:p>
      </dgm:t>
    </dgm:pt>
    <dgm:pt modelId="{AFD125EE-ED20-4538-AB24-4CB871E70713}" type="parTrans" cxnId="{67BE8783-9456-41C3-B0B5-6E59838A3228}">
      <dgm:prSet/>
      <dgm:spPr/>
      <dgm:t>
        <a:bodyPr/>
        <a:lstStyle/>
        <a:p>
          <a:endParaRPr lang="en-US"/>
        </a:p>
      </dgm:t>
    </dgm:pt>
    <dgm:pt modelId="{D456D222-41C8-4690-BFD9-D227B92EA071}" type="sibTrans" cxnId="{67BE8783-9456-41C3-B0B5-6E59838A3228}">
      <dgm:prSet/>
      <dgm:spPr/>
      <dgm:t>
        <a:bodyPr/>
        <a:lstStyle/>
        <a:p>
          <a:endParaRPr lang="en-US"/>
        </a:p>
      </dgm:t>
    </dgm:pt>
    <dgm:pt modelId="{716A0A5D-D19A-4E45-830B-AE638FCF2C0D}">
      <dgm:prSet/>
      <dgm:spPr/>
      <dgm:t>
        <a:bodyPr/>
        <a:lstStyle/>
        <a:p>
          <a:pPr rtl="0"/>
          <a:r>
            <a:rPr lang="en-US" b="1" dirty="0" smtClean="0"/>
            <a:t>Initial production version due in September 2011</a:t>
          </a:r>
          <a:endParaRPr lang="en-US" dirty="0"/>
        </a:p>
      </dgm:t>
    </dgm:pt>
    <dgm:pt modelId="{E92AF6D8-C5E3-4C51-A656-9FB1D6501E07}" type="parTrans" cxnId="{5E06E591-DD9B-40CE-982B-C20FAA5F32EC}">
      <dgm:prSet/>
      <dgm:spPr/>
      <dgm:t>
        <a:bodyPr/>
        <a:lstStyle/>
        <a:p>
          <a:endParaRPr lang="en-US"/>
        </a:p>
      </dgm:t>
    </dgm:pt>
    <dgm:pt modelId="{AAF52363-5D62-4865-8069-1F34F3000493}" type="sibTrans" cxnId="{5E06E591-DD9B-40CE-982B-C20FAA5F32EC}">
      <dgm:prSet/>
      <dgm:spPr/>
      <dgm:t>
        <a:bodyPr/>
        <a:lstStyle/>
        <a:p>
          <a:endParaRPr lang="en-US"/>
        </a:p>
      </dgm:t>
    </dgm:pt>
    <dgm:pt modelId="{CAFD2DD3-0317-4608-B82E-3B565F0AF870}">
      <dgm:prSet/>
      <dgm:spPr/>
      <dgm:t>
        <a:bodyPr/>
        <a:lstStyle/>
        <a:p>
          <a:pPr rtl="0"/>
          <a:r>
            <a:rPr lang="en-US" b="1" smtClean="0"/>
            <a:t>Additional revisions/new platforms ongoing</a:t>
          </a:r>
          <a:endParaRPr lang="en-US"/>
        </a:p>
      </dgm:t>
    </dgm:pt>
    <dgm:pt modelId="{3F6F0CBF-E25B-4674-9095-BFB1262CEA99}" type="parTrans" cxnId="{3B501433-8294-4BC5-94C7-1E348C905FE7}">
      <dgm:prSet/>
      <dgm:spPr/>
      <dgm:t>
        <a:bodyPr/>
        <a:lstStyle/>
        <a:p>
          <a:endParaRPr lang="en-US"/>
        </a:p>
      </dgm:t>
    </dgm:pt>
    <dgm:pt modelId="{C707E114-9D05-4540-B3DB-36B0333E083F}" type="sibTrans" cxnId="{3B501433-8294-4BC5-94C7-1E348C905FE7}">
      <dgm:prSet/>
      <dgm:spPr/>
      <dgm:t>
        <a:bodyPr/>
        <a:lstStyle/>
        <a:p>
          <a:endParaRPr lang="en-US"/>
        </a:p>
      </dgm:t>
    </dgm:pt>
    <dgm:pt modelId="{0E7F9433-EB89-4679-BAF0-39AD794F543A}">
      <dgm:prSet/>
      <dgm:spPr/>
      <dgm:t>
        <a:bodyPr/>
        <a:lstStyle/>
        <a:p>
          <a:pPr rtl="0"/>
          <a:r>
            <a:rPr lang="en-US" b="1" dirty="0" smtClean="0"/>
            <a:t>Transition plan for 2012</a:t>
          </a:r>
          <a:endParaRPr lang="en-US" dirty="0"/>
        </a:p>
      </dgm:t>
    </dgm:pt>
    <dgm:pt modelId="{E9B17855-19BC-49A1-94D4-452028D403E6}" type="parTrans" cxnId="{B17D6D55-09BE-4DAB-BDF4-4AD9D19F0C60}">
      <dgm:prSet/>
      <dgm:spPr/>
      <dgm:t>
        <a:bodyPr/>
        <a:lstStyle/>
        <a:p>
          <a:endParaRPr lang="en-US"/>
        </a:p>
      </dgm:t>
    </dgm:pt>
    <dgm:pt modelId="{717BAC8F-058D-48D1-BE08-360BC0916960}" type="sibTrans" cxnId="{B17D6D55-09BE-4DAB-BDF4-4AD9D19F0C60}">
      <dgm:prSet/>
      <dgm:spPr/>
      <dgm:t>
        <a:bodyPr/>
        <a:lstStyle/>
        <a:p>
          <a:endParaRPr lang="en-US"/>
        </a:p>
      </dgm:t>
    </dgm:pt>
    <dgm:pt modelId="{F1BD209D-FAEE-43FC-8159-082C407E98D7}">
      <dgm:prSet/>
      <dgm:spPr/>
      <dgm:t>
        <a:bodyPr/>
        <a:lstStyle/>
        <a:p>
          <a:pPr rtl="0"/>
          <a:r>
            <a:rPr lang="en-US" b="1" smtClean="0"/>
            <a:t>Sponsorship</a:t>
          </a:r>
          <a:endParaRPr lang="en-US"/>
        </a:p>
      </dgm:t>
    </dgm:pt>
    <dgm:pt modelId="{654A86F3-B22F-45C0-93FF-417F0D302DF1}" type="parTrans" cxnId="{C129AAF4-1672-4251-B617-980CBDDD9100}">
      <dgm:prSet/>
      <dgm:spPr/>
      <dgm:t>
        <a:bodyPr/>
        <a:lstStyle/>
        <a:p>
          <a:endParaRPr lang="en-US"/>
        </a:p>
      </dgm:t>
    </dgm:pt>
    <dgm:pt modelId="{7066489E-CC32-475B-8A2E-C4926E8723FF}" type="sibTrans" cxnId="{C129AAF4-1672-4251-B617-980CBDDD9100}">
      <dgm:prSet/>
      <dgm:spPr/>
      <dgm:t>
        <a:bodyPr/>
        <a:lstStyle/>
        <a:p>
          <a:endParaRPr lang="en-US"/>
        </a:p>
      </dgm:t>
    </dgm:pt>
    <dgm:pt modelId="{6804C150-CE43-4490-9DE7-F5CE19976FF7}">
      <dgm:prSet/>
      <dgm:spPr/>
      <dgm:t>
        <a:bodyPr/>
        <a:lstStyle/>
        <a:p>
          <a:pPr rtl="0"/>
          <a:r>
            <a:rPr lang="en-US" b="1" dirty="0" smtClean="0"/>
            <a:t>David </a:t>
          </a:r>
          <a:r>
            <a:rPr lang="en-US" b="1" dirty="0" err="1" smtClean="0"/>
            <a:t>Stender</a:t>
          </a:r>
          <a:r>
            <a:rPr lang="en-US" b="1" dirty="0" smtClean="0"/>
            <a:t>, IRS ACIO </a:t>
          </a:r>
          <a:r>
            <a:rPr lang="en-US" b="1" dirty="0" err="1" smtClean="0"/>
            <a:t>Cybersecurity</a:t>
          </a:r>
          <a:r>
            <a:rPr lang="en-US" b="1" dirty="0" smtClean="0"/>
            <a:t>, CISO</a:t>
          </a:r>
          <a:endParaRPr lang="en-US" dirty="0"/>
        </a:p>
      </dgm:t>
    </dgm:pt>
    <dgm:pt modelId="{FF4080DE-E6C4-4A23-A91F-A147A4B1ED7F}" type="parTrans" cxnId="{537B8FC6-E621-4420-9F34-82B29BD5294F}">
      <dgm:prSet/>
      <dgm:spPr/>
      <dgm:t>
        <a:bodyPr/>
        <a:lstStyle/>
        <a:p>
          <a:endParaRPr lang="en-US"/>
        </a:p>
      </dgm:t>
    </dgm:pt>
    <dgm:pt modelId="{4FD13E81-B6E1-4A43-937B-0A508CA8EAB0}" type="sibTrans" cxnId="{537B8FC6-E621-4420-9F34-82B29BD5294F}">
      <dgm:prSet/>
      <dgm:spPr/>
      <dgm:t>
        <a:bodyPr/>
        <a:lstStyle/>
        <a:p>
          <a:endParaRPr lang="en-US"/>
        </a:p>
      </dgm:t>
    </dgm:pt>
    <dgm:pt modelId="{6939407D-CE88-40C7-B33D-54A5552092C5}">
      <dgm:prSet/>
      <dgm:spPr/>
      <dgm:t>
        <a:bodyPr/>
        <a:lstStyle/>
        <a:p>
          <a:pPr rtl="0"/>
          <a:r>
            <a:rPr lang="en-US" b="1" dirty="0" smtClean="0"/>
            <a:t>Sharon James, Acting Director, </a:t>
          </a:r>
          <a:r>
            <a:rPr lang="en-US" b="1" dirty="0" err="1" smtClean="0"/>
            <a:t>Cybersecurity</a:t>
          </a:r>
          <a:r>
            <a:rPr lang="en-US" b="1" dirty="0" smtClean="0"/>
            <a:t>, Architecture &amp; Implementation</a:t>
          </a:r>
          <a:endParaRPr lang="en-US" dirty="0"/>
        </a:p>
      </dgm:t>
    </dgm:pt>
    <dgm:pt modelId="{97BE8D2E-6E83-47B6-AE09-4911F6F6EC1D}" type="parTrans" cxnId="{DCE6C08D-3B08-443D-94B5-D7D9DB259863}">
      <dgm:prSet/>
      <dgm:spPr/>
      <dgm:t>
        <a:bodyPr/>
        <a:lstStyle/>
        <a:p>
          <a:endParaRPr lang="en-US"/>
        </a:p>
      </dgm:t>
    </dgm:pt>
    <dgm:pt modelId="{325073F6-3585-43FC-8E34-7947EADCDB76}" type="sibTrans" cxnId="{DCE6C08D-3B08-443D-94B5-D7D9DB259863}">
      <dgm:prSet/>
      <dgm:spPr/>
      <dgm:t>
        <a:bodyPr/>
        <a:lstStyle/>
        <a:p>
          <a:endParaRPr lang="en-US"/>
        </a:p>
      </dgm:t>
    </dgm:pt>
    <dgm:pt modelId="{4DC4A8C1-5E1D-452C-AB79-E8BDBED42DDD}">
      <dgm:prSet/>
      <dgm:spPr/>
      <dgm:t>
        <a:bodyPr/>
        <a:lstStyle/>
        <a:p>
          <a:pPr rtl="0"/>
          <a:r>
            <a:rPr lang="en-US" b="1" dirty="0" smtClean="0"/>
            <a:t>Janice Harrison, Program Manager, </a:t>
          </a:r>
          <a:r>
            <a:rPr lang="en-US" b="1" dirty="0" err="1" smtClean="0"/>
            <a:t>Cybersecurity</a:t>
          </a:r>
          <a:r>
            <a:rPr lang="en-US" b="1" dirty="0" smtClean="0"/>
            <a:t>, Security Policy</a:t>
          </a:r>
          <a:endParaRPr lang="en-US" dirty="0"/>
        </a:p>
      </dgm:t>
    </dgm:pt>
    <dgm:pt modelId="{DFBCF895-EAD0-428E-8C77-BE0E2BCE20CD}" type="parTrans" cxnId="{B90513A2-AC2D-4580-A10E-8BB996B8BBCA}">
      <dgm:prSet/>
      <dgm:spPr/>
      <dgm:t>
        <a:bodyPr/>
        <a:lstStyle/>
        <a:p>
          <a:endParaRPr lang="en-US"/>
        </a:p>
      </dgm:t>
    </dgm:pt>
    <dgm:pt modelId="{B80F5889-A44A-4CC1-953B-0449A7F01FA4}" type="sibTrans" cxnId="{B90513A2-AC2D-4580-A10E-8BB996B8BBCA}">
      <dgm:prSet/>
      <dgm:spPr/>
      <dgm:t>
        <a:bodyPr/>
        <a:lstStyle/>
        <a:p>
          <a:endParaRPr lang="en-US"/>
        </a:p>
      </dgm:t>
    </dgm:pt>
    <dgm:pt modelId="{2A7353E9-8CB8-4A38-94A5-CF36613C6324}">
      <dgm:prSet/>
      <dgm:spPr/>
      <dgm:t>
        <a:bodyPr/>
        <a:lstStyle/>
        <a:p>
          <a:pPr rtl="0"/>
          <a:r>
            <a:rPr lang="en-US" b="1" dirty="0" smtClean="0"/>
            <a:t>Denise Crisco, Project Manager, </a:t>
          </a:r>
          <a:r>
            <a:rPr lang="en-US" b="1" dirty="0" err="1" smtClean="0"/>
            <a:t>Cybersecurity</a:t>
          </a:r>
          <a:r>
            <a:rPr lang="en-US" b="1" dirty="0" smtClean="0"/>
            <a:t>, Security Policy </a:t>
          </a:r>
          <a:endParaRPr lang="en-US" dirty="0"/>
        </a:p>
      </dgm:t>
    </dgm:pt>
    <dgm:pt modelId="{9CF8EB45-BD01-4F60-BD2C-D7FDE6B73AAB}" type="parTrans" cxnId="{FCD1B250-05F1-4AA2-A902-C35D3DBB41B0}">
      <dgm:prSet/>
      <dgm:spPr/>
      <dgm:t>
        <a:bodyPr/>
        <a:lstStyle/>
        <a:p>
          <a:endParaRPr lang="en-US"/>
        </a:p>
      </dgm:t>
    </dgm:pt>
    <dgm:pt modelId="{B54431BF-F7E6-4E81-B801-8F372C5D5BFE}" type="sibTrans" cxnId="{FCD1B250-05F1-4AA2-A902-C35D3DBB41B0}">
      <dgm:prSet/>
      <dgm:spPr/>
      <dgm:t>
        <a:bodyPr/>
        <a:lstStyle/>
        <a:p>
          <a:endParaRPr lang="en-US"/>
        </a:p>
      </dgm:t>
    </dgm:pt>
    <dgm:pt modelId="{660662F4-926B-44C8-A5D0-C1B663C901C7}" type="pres">
      <dgm:prSet presAssocID="{A3AF90A6-6345-47F4-A6F1-CD40C5655E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AFFD82-5BE2-4E3C-B305-526B18592B04}" type="pres">
      <dgm:prSet presAssocID="{5BC1E7D4-8C71-499C-8276-DEF738B6AB8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415FE-B6DE-4D26-9DBE-9E8C329A8823}" type="pres">
      <dgm:prSet presAssocID="{5BC1E7D4-8C71-499C-8276-DEF738B6AB8A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8EDB1C-0E6A-4CC5-96B4-EBEE1E53C3C6}" type="pres">
      <dgm:prSet presAssocID="{10C080FF-90F9-4F54-B463-BD41837C831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F059CD-93EB-4F1C-8E2F-215F996AF11A}" type="pres">
      <dgm:prSet presAssocID="{10C080FF-90F9-4F54-B463-BD41837C831B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75841-8093-4E6C-9661-6F7BBD2FCBA5}" type="pres">
      <dgm:prSet presAssocID="{AE4A4275-B5B4-4471-B53E-2D86DB0DB6B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F112BB-6CB5-471A-8218-A652C357B2D8}" type="pres">
      <dgm:prSet presAssocID="{AE4A4275-B5B4-4471-B53E-2D86DB0DB6B2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AEFF7-87DA-458C-ACB7-A93CFA1ACA0E}" type="pres">
      <dgm:prSet presAssocID="{F1BD209D-FAEE-43FC-8159-082C407E98D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032D70-E47F-45FB-B454-40EA861A38B5}" type="pres">
      <dgm:prSet presAssocID="{F1BD209D-FAEE-43FC-8159-082C407E98D7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A673AE-DA5D-445F-AFD3-CA5D02601289}" type="presOf" srcId="{2A7353E9-8CB8-4A38-94A5-CF36613C6324}" destId="{78032D70-E47F-45FB-B454-40EA861A38B5}" srcOrd="0" destOrd="3" presId="urn:microsoft.com/office/officeart/2005/8/layout/vList2"/>
    <dgm:cxn modelId="{8A7D5228-7415-4A72-A7AC-0D829ADAD2BA}" type="presOf" srcId="{A3AF90A6-6345-47F4-A6F1-CD40C5655E36}" destId="{660662F4-926B-44C8-A5D0-C1B663C901C7}" srcOrd="0" destOrd="0" presId="urn:microsoft.com/office/officeart/2005/8/layout/vList2"/>
    <dgm:cxn modelId="{78B17C75-CFCC-4B5C-AA1C-2931664E202E}" type="presOf" srcId="{5BC1E7D4-8C71-499C-8276-DEF738B6AB8A}" destId="{27AFFD82-5BE2-4E3C-B305-526B18592B04}" srcOrd="0" destOrd="0" presId="urn:microsoft.com/office/officeart/2005/8/layout/vList2"/>
    <dgm:cxn modelId="{FCD1B250-05F1-4AA2-A902-C35D3DBB41B0}" srcId="{F1BD209D-FAEE-43FC-8159-082C407E98D7}" destId="{2A7353E9-8CB8-4A38-94A5-CF36613C6324}" srcOrd="3" destOrd="0" parTransId="{9CF8EB45-BD01-4F60-BD2C-D7FDE6B73AAB}" sibTransId="{B54431BF-F7E6-4E81-B801-8F372C5D5BFE}"/>
    <dgm:cxn modelId="{02010C5A-5D09-4539-ACFE-6C2CD1F9371C}" srcId="{A3AF90A6-6345-47F4-A6F1-CD40C5655E36}" destId="{10C080FF-90F9-4F54-B463-BD41837C831B}" srcOrd="1" destOrd="0" parTransId="{05F5EE85-8C1A-404A-A664-68F23D049F78}" sibTransId="{521E6585-A10B-4FC8-9E92-3F3B35264E49}"/>
    <dgm:cxn modelId="{67BE8783-9456-41C3-B0B5-6E59838A3228}" srcId="{A3AF90A6-6345-47F4-A6F1-CD40C5655E36}" destId="{AE4A4275-B5B4-4471-B53E-2D86DB0DB6B2}" srcOrd="2" destOrd="0" parTransId="{AFD125EE-ED20-4538-AB24-4CB871E70713}" sibTransId="{D456D222-41C8-4690-BFD9-D227B92EA071}"/>
    <dgm:cxn modelId="{BA52B925-6091-402D-AEBF-D06A53CFC567}" type="presOf" srcId="{4DC4A8C1-5E1D-452C-AB79-E8BDBED42DDD}" destId="{78032D70-E47F-45FB-B454-40EA861A38B5}" srcOrd="0" destOrd="2" presId="urn:microsoft.com/office/officeart/2005/8/layout/vList2"/>
    <dgm:cxn modelId="{E009EFB6-97E1-44D0-A408-E07425742F1F}" srcId="{A3AF90A6-6345-47F4-A6F1-CD40C5655E36}" destId="{5BC1E7D4-8C71-499C-8276-DEF738B6AB8A}" srcOrd="0" destOrd="0" parTransId="{EFA0E853-DE54-4392-A07B-56C7D87071F3}" sibTransId="{339F67CE-C454-4061-AA64-88974926D964}"/>
    <dgm:cxn modelId="{2E5266D5-8253-4E74-9965-80A901995D89}" type="presOf" srcId="{6939407D-CE88-40C7-B33D-54A5552092C5}" destId="{78032D70-E47F-45FB-B454-40EA861A38B5}" srcOrd="0" destOrd="1" presId="urn:microsoft.com/office/officeart/2005/8/layout/vList2"/>
    <dgm:cxn modelId="{635E7466-C02C-4F4F-B649-11859117849A}" srcId="{10C080FF-90F9-4F54-B463-BD41837C831B}" destId="{E09DB683-12D1-4C2A-AEAF-438C0A6093ED}" srcOrd="0" destOrd="0" parTransId="{5E0E1777-C8BB-4C36-8943-AF218476CBAE}" sibTransId="{A52B6875-03AE-4978-BF9E-02F63C8A0045}"/>
    <dgm:cxn modelId="{5A39B2AE-25D3-46C2-939D-85555ACFB6B6}" type="presOf" srcId="{AE4A4275-B5B4-4471-B53E-2D86DB0DB6B2}" destId="{0FA75841-8093-4E6C-9661-6F7BBD2FCBA5}" srcOrd="0" destOrd="0" presId="urn:microsoft.com/office/officeart/2005/8/layout/vList2"/>
    <dgm:cxn modelId="{ECADCA1A-A299-4FEF-97F3-71C50FCCC005}" type="presOf" srcId="{CAFD2DD3-0317-4608-B82E-3B565F0AF870}" destId="{2AF112BB-6CB5-471A-8218-A652C357B2D8}" srcOrd="0" destOrd="1" presId="urn:microsoft.com/office/officeart/2005/8/layout/vList2"/>
    <dgm:cxn modelId="{378E85C7-73C0-4929-A248-9CEE94F4DCD7}" srcId="{10C080FF-90F9-4F54-B463-BD41837C831B}" destId="{92514571-5890-4C00-9C3B-81749DB6D629}" srcOrd="1" destOrd="0" parTransId="{8416548C-130C-4968-909D-07D507605C80}" sibTransId="{126B3DAF-C98F-4903-949C-2EAC1FA6FD3C}"/>
    <dgm:cxn modelId="{6BAB53E4-2E1C-4470-8B0A-F8C6F03C5C9C}" type="presOf" srcId="{10C080FF-90F9-4F54-B463-BD41837C831B}" destId="{678EDB1C-0E6A-4CC5-96B4-EBEE1E53C3C6}" srcOrd="0" destOrd="0" presId="urn:microsoft.com/office/officeart/2005/8/layout/vList2"/>
    <dgm:cxn modelId="{304ABD64-E144-48A7-8CCA-0822D98FA71E}" type="presOf" srcId="{92514571-5890-4C00-9C3B-81749DB6D629}" destId="{4BF059CD-93EB-4F1C-8E2F-215F996AF11A}" srcOrd="0" destOrd="1" presId="urn:microsoft.com/office/officeart/2005/8/layout/vList2"/>
    <dgm:cxn modelId="{4C232028-D601-4D74-B15D-8B6FB58C02A2}" srcId="{10C080FF-90F9-4F54-B463-BD41837C831B}" destId="{11785BB4-4792-412B-924A-637A82BC0970}" srcOrd="2" destOrd="0" parTransId="{A504A4EE-4C85-41D1-BE35-143ACEFB9327}" sibTransId="{89FDF084-2658-460F-A0E6-C10B1CB86E3D}"/>
    <dgm:cxn modelId="{CFE5FC17-285D-406E-A47A-F06D420EB503}" type="presOf" srcId="{716A0A5D-D19A-4E45-830B-AE638FCF2C0D}" destId="{2AF112BB-6CB5-471A-8218-A652C357B2D8}" srcOrd="0" destOrd="0" presId="urn:microsoft.com/office/officeart/2005/8/layout/vList2"/>
    <dgm:cxn modelId="{B17D6D55-09BE-4DAB-BDF4-4AD9D19F0C60}" srcId="{AE4A4275-B5B4-4471-B53E-2D86DB0DB6B2}" destId="{0E7F9433-EB89-4679-BAF0-39AD794F543A}" srcOrd="2" destOrd="0" parTransId="{E9B17855-19BC-49A1-94D4-452028D403E6}" sibTransId="{717BAC8F-058D-48D1-BE08-360BC0916960}"/>
    <dgm:cxn modelId="{32E52510-2208-4A51-8CA2-8E11BB44EAF3}" type="presOf" srcId="{11785BB4-4792-412B-924A-637A82BC0970}" destId="{4BF059CD-93EB-4F1C-8E2F-215F996AF11A}" srcOrd="0" destOrd="2" presId="urn:microsoft.com/office/officeart/2005/8/layout/vList2"/>
    <dgm:cxn modelId="{9CBA9D48-1831-4262-B22A-2C18C87F8C6C}" type="presOf" srcId="{E09DB683-12D1-4C2A-AEAF-438C0A6093ED}" destId="{4BF059CD-93EB-4F1C-8E2F-215F996AF11A}" srcOrd="0" destOrd="0" presId="urn:microsoft.com/office/officeart/2005/8/layout/vList2"/>
    <dgm:cxn modelId="{C129AAF4-1672-4251-B617-980CBDDD9100}" srcId="{A3AF90A6-6345-47F4-A6F1-CD40C5655E36}" destId="{F1BD209D-FAEE-43FC-8159-082C407E98D7}" srcOrd="3" destOrd="0" parTransId="{654A86F3-B22F-45C0-93FF-417F0D302DF1}" sibTransId="{7066489E-CC32-475B-8A2E-C4926E8723FF}"/>
    <dgm:cxn modelId="{CB7401CC-CF1E-406D-B706-5E65DB8786DF}" srcId="{5BC1E7D4-8C71-499C-8276-DEF738B6AB8A}" destId="{6B867ABB-008F-4C66-AD0D-054E4221748C}" srcOrd="0" destOrd="0" parTransId="{A8FFFD1F-1B90-453A-80D3-ED47C91BBB33}" sibTransId="{1877706D-258E-4BF1-B9EC-40016AB1A731}"/>
    <dgm:cxn modelId="{78714826-4947-4D55-A73D-79AD5976B0F5}" type="presOf" srcId="{6804C150-CE43-4490-9DE7-F5CE19976FF7}" destId="{78032D70-E47F-45FB-B454-40EA861A38B5}" srcOrd="0" destOrd="0" presId="urn:microsoft.com/office/officeart/2005/8/layout/vList2"/>
    <dgm:cxn modelId="{3B501433-8294-4BC5-94C7-1E348C905FE7}" srcId="{AE4A4275-B5B4-4471-B53E-2D86DB0DB6B2}" destId="{CAFD2DD3-0317-4608-B82E-3B565F0AF870}" srcOrd="1" destOrd="0" parTransId="{3F6F0CBF-E25B-4674-9095-BFB1262CEA99}" sibTransId="{C707E114-9D05-4540-B3DB-36B0333E083F}"/>
    <dgm:cxn modelId="{5E06E591-DD9B-40CE-982B-C20FAA5F32EC}" srcId="{AE4A4275-B5B4-4471-B53E-2D86DB0DB6B2}" destId="{716A0A5D-D19A-4E45-830B-AE638FCF2C0D}" srcOrd="0" destOrd="0" parTransId="{E92AF6D8-C5E3-4C51-A656-9FB1D6501E07}" sibTransId="{AAF52363-5D62-4865-8069-1F34F3000493}"/>
    <dgm:cxn modelId="{DCE6C08D-3B08-443D-94B5-D7D9DB259863}" srcId="{F1BD209D-FAEE-43FC-8159-082C407E98D7}" destId="{6939407D-CE88-40C7-B33D-54A5552092C5}" srcOrd="1" destOrd="0" parTransId="{97BE8D2E-6E83-47B6-AE09-4911F6F6EC1D}" sibTransId="{325073F6-3585-43FC-8E34-7947EADCDB76}"/>
    <dgm:cxn modelId="{8FB87BD9-71A0-4FFB-B4E5-3B8BBDD7A9E3}" type="presOf" srcId="{F1BD209D-FAEE-43FC-8159-082C407E98D7}" destId="{413AEFF7-87DA-458C-ACB7-A93CFA1ACA0E}" srcOrd="0" destOrd="0" presId="urn:microsoft.com/office/officeart/2005/8/layout/vList2"/>
    <dgm:cxn modelId="{C386E590-E381-4253-A542-7E777BF3D8A3}" type="presOf" srcId="{6B867ABB-008F-4C66-AD0D-054E4221748C}" destId="{B07415FE-B6DE-4D26-9DBE-9E8C329A8823}" srcOrd="0" destOrd="0" presId="urn:microsoft.com/office/officeart/2005/8/layout/vList2"/>
    <dgm:cxn modelId="{C69F6140-F308-4667-8564-03CBF05FFC2F}" type="presOf" srcId="{0E7F9433-EB89-4679-BAF0-39AD794F543A}" destId="{2AF112BB-6CB5-471A-8218-A652C357B2D8}" srcOrd="0" destOrd="2" presId="urn:microsoft.com/office/officeart/2005/8/layout/vList2"/>
    <dgm:cxn modelId="{B90513A2-AC2D-4580-A10E-8BB996B8BBCA}" srcId="{F1BD209D-FAEE-43FC-8159-082C407E98D7}" destId="{4DC4A8C1-5E1D-452C-AB79-E8BDBED42DDD}" srcOrd="2" destOrd="0" parTransId="{DFBCF895-EAD0-428E-8C77-BE0E2BCE20CD}" sibTransId="{B80F5889-A44A-4CC1-953B-0449A7F01FA4}"/>
    <dgm:cxn modelId="{537B8FC6-E621-4420-9F34-82B29BD5294F}" srcId="{F1BD209D-FAEE-43FC-8159-082C407E98D7}" destId="{6804C150-CE43-4490-9DE7-F5CE19976FF7}" srcOrd="0" destOrd="0" parTransId="{FF4080DE-E6C4-4A23-A91F-A147A4B1ED7F}" sibTransId="{4FD13E81-B6E1-4A43-937B-0A508CA8EAB0}"/>
    <dgm:cxn modelId="{6AD95AF9-ED5F-4D5D-A449-02C4CE4D81E1}" type="presParOf" srcId="{660662F4-926B-44C8-A5D0-C1B663C901C7}" destId="{27AFFD82-5BE2-4E3C-B305-526B18592B04}" srcOrd="0" destOrd="0" presId="urn:microsoft.com/office/officeart/2005/8/layout/vList2"/>
    <dgm:cxn modelId="{78739073-D70A-4862-9BB9-ABD008F0AC06}" type="presParOf" srcId="{660662F4-926B-44C8-A5D0-C1B663C901C7}" destId="{B07415FE-B6DE-4D26-9DBE-9E8C329A8823}" srcOrd="1" destOrd="0" presId="urn:microsoft.com/office/officeart/2005/8/layout/vList2"/>
    <dgm:cxn modelId="{31571675-39BC-4683-9DD0-9704696A12DD}" type="presParOf" srcId="{660662F4-926B-44C8-A5D0-C1B663C901C7}" destId="{678EDB1C-0E6A-4CC5-96B4-EBEE1E53C3C6}" srcOrd="2" destOrd="0" presId="urn:microsoft.com/office/officeart/2005/8/layout/vList2"/>
    <dgm:cxn modelId="{375DC2C7-16BD-493D-BB39-2D87808E9228}" type="presParOf" srcId="{660662F4-926B-44C8-A5D0-C1B663C901C7}" destId="{4BF059CD-93EB-4F1C-8E2F-215F996AF11A}" srcOrd="3" destOrd="0" presId="urn:microsoft.com/office/officeart/2005/8/layout/vList2"/>
    <dgm:cxn modelId="{FBD28BDC-74D0-486D-8F35-E40CFF5A2DC0}" type="presParOf" srcId="{660662F4-926B-44C8-A5D0-C1B663C901C7}" destId="{0FA75841-8093-4E6C-9661-6F7BBD2FCBA5}" srcOrd="4" destOrd="0" presId="urn:microsoft.com/office/officeart/2005/8/layout/vList2"/>
    <dgm:cxn modelId="{072ADC46-876C-4DB3-99E1-5B906877617A}" type="presParOf" srcId="{660662F4-926B-44C8-A5D0-C1B663C901C7}" destId="{2AF112BB-6CB5-471A-8218-A652C357B2D8}" srcOrd="5" destOrd="0" presId="urn:microsoft.com/office/officeart/2005/8/layout/vList2"/>
    <dgm:cxn modelId="{AEADF8A0-82B9-443F-A7E5-11DC33617ABB}" type="presParOf" srcId="{660662F4-926B-44C8-A5D0-C1B663C901C7}" destId="{413AEFF7-87DA-458C-ACB7-A93CFA1ACA0E}" srcOrd="6" destOrd="0" presId="urn:microsoft.com/office/officeart/2005/8/layout/vList2"/>
    <dgm:cxn modelId="{F30CFE19-3641-4C39-A0F4-3AE647091E99}" type="presParOf" srcId="{660662F4-926B-44C8-A5D0-C1B663C901C7}" destId="{78032D70-E47F-45FB-B454-40EA861A38B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B4962F-91AC-47CD-B78F-D814AF59E61C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004A807-AA8C-4510-A4C1-9BCC3A564A1D}">
      <dgm:prSet/>
      <dgm:spPr/>
      <dgm:t>
        <a:bodyPr/>
        <a:lstStyle/>
        <a:p>
          <a:pPr rtl="0"/>
          <a:r>
            <a:rPr lang="en-US" b="1" smtClean="0"/>
            <a:t>Goals</a:t>
          </a:r>
          <a:endParaRPr lang="en-US"/>
        </a:p>
      </dgm:t>
    </dgm:pt>
    <dgm:pt modelId="{28EDCFFC-6D45-44C7-AE39-972FDD1E2021}" type="parTrans" cxnId="{50E29B6E-B336-4626-9DA7-1CB6966716F8}">
      <dgm:prSet/>
      <dgm:spPr/>
      <dgm:t>
        <a:bodyPr/>
        <a:lstStyle/>
        <a:p>
          <a:endParaRPr lang="en-US"/>
        </a:p>
      </dgm:t>
    </dgm:pt>
    <dgm:pt modelId="{65968B48-BCB9-4C43-90D4-DB46CDFE636A}" type="sibTrans" cxnId="{50E29B6E-B336-4626-9DA7-1CB6966716F8}">
      <dgm:prSet/>
      <dgm:spPr/>
      <dgm:t>
        <a:bodyPr/>
        <a:lstStyle/>
        <a:p>
          <a:endParaRPr lang="en-US"/>
        </a:p>
      </dgm:t>
    </dgm:pt>
    <dgm:pt modelId="{0FA18E0F-E2FF-432D-84DB-BE6FCC85F7A4}">
      <dgm:prSet/>
      <dgm:spPr/>
      <dgm:t>
        <a:bodyPr/>
        <a:lstStyle/>
        <a:p>
          <a:pPr rtl="0"/>
          <a:r>
            <a:rPr lang="en-US" b="1" dirty="0" smtClean="0"/>
            <a:t>Create complete set of SCAP content for various platforms to replace existing proprietary compliance checks.</a:t>
          </a:r>
          <a:endParaRPr lang="en-US" dirty="0"/>
        </a:p>
      </dgm:t>
    </dgm:pt>
    <dgm:pt modelId="{8969C21C-BA71-4C43-8F08-6FCC30810289}" type="parTrans" cxnId="{DA1D2EBB-4AE2-4AE1-B4CD-FC6FCF1515B7}">
      <dgm:prSet/>
      <dgm:spPr/>
      <dgm:t>
        <a:bodyPr/>
        <a:lstStyle/>
        <a:p>
          <a:endParaRPr lang="en-US"/>
        </a:p>
      </dgm:t>
    </dgm:pt>
    <dgm:pt modelId="{E81B276D-4FE2-4884-B481-65B6D7BF4001}" type="sibTrans" cxnId="{DA1D2EBB-4AE2-4AE1-B4CD-FC6FCF1515B7}">
      <dgm:prSet/>
      <dgm:spPr/>
      <dgm:t>
        <a:bodyPr/>
        <a:lstStyle/>
        <a:p>
          <a:endParaRPr lang="en-US"/>
        </a:p>
      </dgm:t>
    </dgm:pt>
    <dgm:pt modelId="{86008A13-FAFE-47F7-91D4-585C0C842909}">
      <dgm:prSet/>
      <dgm:spPr/>
      <dgm:t>
        <a:bodyPr/>
        <a:lstStyle/>
        <a:p>
          <a:pPr rtl="0"/>
          <a:r>
            <a:rPr lang="en-US" b="1" dirty="0" smtClean="0"/>
            <a:t>Work with SCPMaR team/vendors to achieve proper integration and testing</a:t>
          </a:r>
          <a:endParaRPr lang="en-US" dirty="0"/>
        </a:p>
      </dgm:t>
    </dgm:pt>
    <dgm:pt modelId="{191D90F2-A251-47E5-BFE6-856B2AED0466}" type="parTrans" cxnId="{BEC64652-32C3-41F2-97C0-F49CDC1E8C69}">
      <dgm:prSet/>
      <dgm:spPr/>
      <dgm:t>
        <a:bodyPr/>
        <a:lstStyle/>
        <a:p>
          <a:endParaRPr lang="en-US"/>
        </a:p>
      </dgm:t>
    </dgm:pt>
    <dgm:pt modelId="{D881354B-88AA-4CDD-9C22-BA4F1476D17D}" type="sibTrans" cxnId="{BEC64652-32C3-41F2-97C0-F49CDC1E8C69}">
      <dgm:prSet/>
      <dgm:spPr/>
      <dgm:t>
        <a:bodyPr/>
        <a:lstStyle/>
        <a:p>
          <a:endParaRPr lang="en-US"/>
        </a:p>
      </dgm:t>
    </dgm:pt>
    <dgm:pt modelId="{40689EDA-9BEE-42A4-8D04-189593D73B9A}">
      <dgm:prSet/>
      <dgm:spPr/>
      <dgm:t>
        <a:bodyPr/>
        <a:lstStyle/>
        <a:p>
          <a:pPr rtl="0"/>
          <a:r>
            <a:rPr lang="en-US" b="1" dirty="0" smtClean="0"/>
            <a:t>Assist IRS to achieve successful transition of content creation/maintenance through training and support</a:t>
          </a:r>
          <a:endParaRPr lang="en-US" dirty="0"/>
        </a:p>
      </dgm:t>
    </dgm:pt>
    <dgm:pt modelId="{54B00212-9A59-4BD2-BC4A-91BA99F1D8F2}" type="parTrans" cxnId="{C1F014EF-D4C8-4C59-BF03-E5440EA2EFFA}">
      <dgm:prSet/>
      <dgm:spPr/>
      <dgm:t>
        <a:bodyPr/>
        <a:lstStyle/>
        <a:p>
          <a:endParaRPr lang="en-US"/>
        </a:p>
      </dgm:t>
    </dgm:pt>
    <dgm:pt modelId="{F37DA1CC-863C-4544-8508-63F3F3C69A4F}" type="sibTrans" cxnId="{C1F014EF-D4C8-4C59-BF03-E5440EA2EFFA}">
      <dgm:prSet/>
      <dgm:spPr/>
      <dgm:t>
        <a:bodyPr/>
        <a:lstStyle/>
        <a:p>
          <a:endParaRPr lang="en-US"/>
        </a:p>
      </dgm:t>
    </dgm:pt>
    <dgm:pt modelId="{4DD39115-3D3B-4C81-BF06-E666330CD7D3}">
      <dgm:prSet/>
      <dgm:spPr/>
      <dgm:t>
        <a:bodyPr/>
        <a:lstStyle/>
        <a:p>
          <a:pPr rtl="0"/>
          <a:r>
            <a:rPr lang="en-US" b="1" smtClean="0"/>
            <a:t>Platforms</a:t>
          </a:r>
          <a:endParaRPr lang="en-US"/>
        </a:p>
      </dgm:t>
    </dgm:pt>
    <dgm:pt modelId="{49CA2F05-F801-4FD5-87A4-A8BE6663A0B2}" type="parTrans" cxnId="{54FBE12D-5F08-4931-8480-280EA5E3A8FF}">
      <dgm:prSet/>
      <dgm:spPr/>
      <dgm:t>
        <a:bodyPr/>
        <a:lstStyle/>
        <a:p>
          <a:endParaRPr lang="en-US"/>
        </a:p>
      </dgm:t>
    </dgm:pt>
    <dgm:pt modelId="{89AFF0E6-A3AD-4061-A024-4F06E884FBED}" type="sibTrans" cxnId="{54FBE12D-5F08-4931-8480-280EA5E3A8FF}">
      <dgm:prSet/>
      <dgm:spPr/>
      <dgm:t>
        <a:bodyPr/>
        <a:lstStyle/>
        <a:p>
          <a:endParaRPr lang="en-US"/>
        </a:p>
      </dgm:t>
    </dgm:pt>
    <dgm:pt modelId="{A83BD85E-14DF-4C27-8E24-BD9293A582BB}">
      <dgm:prSet/>
      <dgm:spPr/>
      <dgm:t>
        <a:bodyPr/>
        <a:lstStyle/>
        <a:p>
          <a:pPr rtl="0"/>
          <a:r>
            <a:rPr lang="en-US" b="1" smtClean="0"/>
            <a:t>Windows (Server 2000, Server 2003, XP, Server 2008, Server 2008 R2, 7)</a:t>
          </a:r>
          <a:endParaRPr lang="en-US"/>
        </a:p>
      </dgm:t>
    </dgm:pt>
    <dgm:pt modelId="{96C84929-47E4-43DE-A6DC-4DD877D1B89C}" type="parTrans" cxnId="{13B4F602-219C-4467-B20A-D801C24B5188}">
      <dgm:prSet/>
      <dgm:spPr/>
      <dgm:t>
        <a:bodyPr/>
        <a:lstStyle/>
        <a:p>
          <a:endParaRPr lang="en-US"/>
        </a:p>
      </dgm:t>
    </dgm:pt>
    <dgm:pt modelId="{9D92FBD4-B4FB-4A24-B015-A0C143FFCC07}" type="sibTrans" cxnId="{13B4F602-219C-4467-B20A-D801C24B5188}">
      <dgm:prSet/>
      <dgm:spPr/>
      <dgm:t>
        <a:bodyPr/>
        <a:lstStyle/>
        <a:p>
          <a:endParaRPr lang="en-US"/>
        </a:p>
      </dgm:t>
    </dgm:pt>
    <dgm:pt modelId="{E28AB9A9-B048-4DD5-BE94-8C7D8A6F8F1F}">
      <dgm:prSet/>
      <dgm:spPr/>
      <dgm:t>
        <a:bodyPr/>
        <a:lstStyle/>
        <a:p>
          <a:pPr rtl="0"/>
          <a:r>
            <a:rPr lang="en-US" b="1" smtClean="0"/>
            <a:t>*NIX (AIX, CentOS 4, CentOS 5, Debian 4, Debian 5, HPUX, RHEL 4, RHEL 5, RHEL 6, Solaris 8, Solaris 9, Solaris 10)</a:t>
          </a:r>
          <a:endParaRPr lang="en-US"/>
        </a:p>
      </dgm:t>
    </dgm:pt>
    <dgm:pt modelId="{342B7137-24AE-4CFE-9354-FFEC66CF53EB}" type="parTrans" cxnId="{A58F15A6-7C14-4704-B366-A6067BDFE434}">
      <dgm:prSet/>
      <dgm:spPr/>
      <dgm:t>
        <a:bodyPr/>
        <a:lstStyle/>
        <a:p>
          <a:endParaRPr lang="en-US"/>
        </a:p>
      </dgm:t>
    </dgm:pt>
    <dgm:pt modelId="{1881038B-7E27-4889-90B8-9AFDDF9BC72E}" type="sibTrans" cxnId="{A58F15A6-7C14-4704-B366-A6067BDFE434}">
      <dgm:prSet/>
      <dgm:spPr/>
      <dgm:t>
        <a:bodyPr/>
        <a:lstStyle/>
        <a:p>
          <a:endParaRPr lang="en-US"/>
        </a:p>
      </dgm:t>
    </dgm:pt>
    <dgm:pt modelId="{37204DC2-3EE1-4A2D-86AD-3DB9291DE346}">
      <dgm:prSet/>
      <dgm:spPr/>
      <dgm:t>
        <a:bodyPr/>
        <a:lstStyle/>
        <a:p>
          <a:pPr rtl="0"/>
          <a:r>
            <a:rPr lang="en-US" b="1" smtClean="0"/>
            <a:t>Databases (MSSQL 2000, MSSQL 2005, MSSQL 2008, Oracle 9, Oracle 10, Oracle 11)</a:t>
          </a:r>
          <a:endParaRPr lang="en-US"/>
        </a:p>
      </dgm:t>
    </dgm:pt>
    <dgm:pt modelId="{3A5B7758-6D10-462A-8212-9C38E75E3D12}" type="parTrans" cxnId="{24D03BBB-DF7D-4C9E-AB30-E56F8AE58229}">
      <dgm:prSet/>
      <dgm:spPr/>
      <dgm:t>
        <a:bodyPr/>
        <a:lstStyle/>
        <a:p>
          <a:endParaRPr lang="en-US"/>
        </a:p>
      </dgm:t>
    </dgm:pt>
    <dgm:pt modelId="{76F1406A-3B5E-4F79-89E7-4063F559D08E}" type="sibTrans" cxnId="{24D03BBB-DF7D-4C9E-AB30-E56F8AE58229}">
      <dgm:prSet/>
      <dgm:spPr/>
      <dgm:t>
        <a:bodyPr/>
        <a:lstStyle/>
        <a:p>
          <a:endParaRPr lang="en-US"/>
        </a:p>
      </dgm:t>
    </dgm:pt>
    <dgm:pt modelId="{103D46F1-F80A-421A-B3A6-7E05F28BF656}">
      <dgm:prSet/>
      <dgm:spPr/>
      <dgm:t>
        <a:bodyPr/>
        <a:lstStyle/>
        <a:p>
          <a:pPr rtl="0"/>
          <a:r>
            <a:rPr lang="en-US" b="1" smtClean="0"/>
            <a:t>Web Servers (Apache 1.3.1, Apache 2.0, Apache 2.2, Tomcat 4.1, Tomcat 5.5, Tomcat 6.0, IIS 6.0, IIS 7.5)</a:t>
          </a:r>
          <a:endParaRPr lang="en-US"/>
        </a:p>
      </dgm:t>
    </dgm:pt>
    <dgm:pt modelId="{BBC6643E-EDB2-4D52-89EA-7764528D12DA}" type="parTrans" cxnId="{CB4FAD11-9100-4A36-9CAD-C4B322E48AC5}">
      <dgm:prSet/>
      <dgm:spPr/>
      <dgm:t>
        <a:bodyPr/>
        <a:lstStyle/>
        <a:p>
          <a:endParaRPr lang="en-US"/>
        </a:p>
      </dgm:t>
    </dgm:pt>
    <dgm:pt modelId="{8D98E85D-C621-4095-B8A5-CEE4E5945186}" type="sibTrans" cxnId="{CB4FAD11-9100-4A36-9CAD-C4B322E48AC5}">
      <dgm:prSet/>
      <dgm:spPr/>
      <dgm:t>
        <a:bodyPr/>
        <a:lstStyle/>
        <a:p>
          <a:endParaRPr lang="en-US"/>
        </a:p>
      </dgm:t>
    </dgm:pt>
    <dgm:pt modelId="{1D876131-8FE3-46CA-9F75-4D639A3FB056}">
      <dgm:prSet/>
      <dgm:spPr/>
      <dgm:t>
        <a:bodyPr/>
        <a:lstStyle/>
        <a:p>
          <a:pPr rtl="0"/>
          <a:r>
            <a:rPr lang="en-US" b="1" smtClean="0"/>
            <a:t>MacOS</a:t>
          </a:r>
          <a:endParaRPr lang="en-US"/>
        </a:p>
      </dgm:t>
    </dgm:pt>
    <dgm:pt modelId="{541278B2-1970-468B-A224-CF9FB77B4A47}" type="parTrans" cxnId="{D9B93BF7-8974-4720-9EDF-940B000C910E}">
      <dgm:prSet/>
      <dgm:spPr/>
      <dgm:t>
        <a:bodyPr/>
        <a:lstStyle/>
        <a:p>
          <a:endParaRPr lang="en-US"/>
        </a:p>
      </dgm:t>
    </dgm:pt>
    <dgm:pt modelId="{CD729100-E2AF-4AE9-B058-707346218437}" type="sibTrans" cxnId="{D9B93BF7-8974-4720-9EDF-940B000C910E}">
      <dgm:prSet/>
      <dgm:spPr/>
      <dgm:t>
        <a:bodyPr/>
        <a:lstStyle/>
        <a:p>
          <a:endParaRPr lang="en-US"/>
        </a:p>
      </dgm:t>
    </dgm:pt>
    <dgm:pt modelId="{7811227B-FB37-4CF0-AA7F-66648918D676}" type="pres">
      <dgm:prSet presAssocID="{9EB4962F-91AC-47CD-B78F-D814AF59E61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71E7E13-B638-40F9-BD6B-44D66E9DAE76}" type="pres">
      <dgm:prSet presAssocID="{1004A807-AA8C-4510-A4C1-9BCC3A564A1D}" presName="thickLine" presStyleLbl="alignNode1" presStyleIdx="0" presStyleCnt="2"/>
      <dgm:spPr/>
    </dgm:pt>
    <dgm:pt modelId="{6D34ED08-B4B1-4A8A-B4C2-4B824222FBD4}" type="pres">
      <dgm:prSet presAssocID="{1004A807-AA8C-4510-A4C1-9BCC3A564A1D}" presName="horz1" presStyleCnt="0"/>
      <dgm:spPr/>
    </dgm:pt>
    <dgm:pt modelId="{44373696-A0C4-4886-8021-609CA829BAC0}" type="pres">
      <dgm:prSet presAssocID="{1004A807-AA8C-4510-A4C1-9BCC3A564A1D}" presName="tx1" presStyleLbl="revTx" presStyleIdx="0" presStyleCnt="10"/>
      <dgm:spPr/>
      <dgm:t>
        <a:bodyPr/>
        <a:lstStyle/>
        <a:p>
          <a:endParaRPr lang="en-US"/>
        </a:p>
      </dgm:t>
    </dgm:pt>
    <dgm:pt modelId="{103E19F3-D634-4FAB-A35F-B84024F57B28}" type="pres">
      <dgm:prSet presAssocID="{1004A807-AA8C-4510-A4C1-9BCC3A564A1D}" presName="vert1" presStyleCnt="0"/>
      <dgm:spPr/>
    </dgm:pt>
    <dgm:pt modelId="{2121915E-104E-45BE-8630-541FE5273BD5}" type="pres">
      <dgm:prSet presAssocID="{0FA18E0F-E2FF-432D-84DB-BE6FCC85F7A4}" presName="vertSpace2a" presStyleCnt="0"/>
      <dgm:spPr/>
    </dgm:pt>
    <dgm:pt modelId="{0EA106C7-3681-47BE-8EC6-666F274C7033}" type="pres">
      <dgm:prSet presAssocID="{0FA18E0F-E2FF-432D-84DB-BE6FCC85F7A4}" presName="horz2" presStyleCnt="0"/>
      <dgm:spPr/>
    </dgm:pt>
    <dgm:pt modelId="{E84D90B1-1419-4FC3-9AF2-DF853E4F45CA}" type="pres">
      <dgm:prSet presAssocID="{0FA18E0F-E2FF-432D-84DB-BE6FCC85F7A4}" presName="horzSpace2" presStyleCnt="0"/>
      <dgm:spPr/>
    </dgm:pt>
    <dgm:pt modelId="{844E8DB0-1D12-4D43-A874-CDE150499BF7}" type="pres">
      <dgm:prSet presAssocID="{0FA18E0F-E2FF-432D-84DB-BE6FCC85F7A4}" presName="tx2" presStyleLbl="revTx" presStyleIdx="1" presStyleCnt="10"/>
      <dgm:spPr/>
      <dgm:t>
        <a:bodyPr/>
        <a:lstStyle/>
        <a:p>
          <a:endParaRPr lang="en-US"/>
        </a:p>
      </dgm:t>
    </dgm:pt>
    <dgm:pt modelId="{8A09354C-5EE2-4485-A51A-23C08CE4E308}" type="pres">
      <dgm:prSet presAssocID="{0FA18E0F-E2FF-432D-84DB-BE6FCC85F7A4}" presName="vert2" presStyleCnt="0"/>
      <dgm:spPr/>
    </dgm:pt>
    <dgm:pt modelId="{50A021F5-E0B7-4AA9-8FDE-A2122A59B037}" type="pres">
      <dgm:prSet presAssocID="{0FA18E0F-E2FF-432D-84DB-BE6FCC85F7A4}" presName="thinLine2b" presStyleLbl="callout" presStyleIdx="0" presStyleCnt="8"/>
      <dgm:spPr/>
    </dgm:pt>
    <dgm:pt modelId="{BAF07072-F2EF-456F-AD32-01AEBDC7CDFD}" type="pres">
      <dgm:prSet presAssocID="{0FA18E0F-E2FF-432D-84DB-BE6FCC85F7A4}" presName="vertSpace2b" presStyleCnt="0"/>
      <dgm:spPr/>
    </dgm:pt>
    <dgm:pt modelId="{20F11C7E-40BE-4B94-8DEA-1F7AC650C90A}" type="pres">
      <dgm:prSet presAssocID="{86008A13-FAFE-47F7-91D4-585C0C842909}" presName="horz2" presStyleCnt="0"/>
      <dgm:spPr/>
    </dgm:pt>
    <dgm:pt modelId="{287D714F-C830-4B28-8AE5-4B4B35DBA481}" type="pres">
      <dgm:prSet presAssocID="{86008A13-FAFE-47F7-91D4-585C0C842909}" presName="horzSpace2" presStyleCnt="0"/>
      <dgm:spPr/>
    </dgm:pt>
    <dgm:pt modelId="{B054A6ED-73A7-45FE-9E0B-9942D5B4FC6D}" type="pres">
      <dgm:prSet presAssocID="{86008A13-FAFE-47F7-91D4-585C0C842909}" presName="tx2" presStyleLbl="revTx" presStyleIdx="2" presStyleCnt="10"/>
      <dgm:spPr/>
      <dgm:t>
        <a:bodyPr/>
        <a:lstStyle/>
        <a:p>
          <a:endParaRPr lang="en-US"/>
        </a:p>
      </dgm:t>
    </dgm:pt>
    <dgm:pt modelId="{B41A2099-2473-417D-93E8-16D9E2EB37AA}" type="pres">
      <dgm:prSet presAssocID="{86008A13-FAFE-47F7-91D4-585C0C842909}" presName="vert2" presStyleCnt="0"/>
      <dgm:spPr/>
    </dgm:pt>
    <dgm:pt modelId="{23BB6393-D435-47B3-B989-B561FE7094F0}" type="pres">
      <dgm:prSet presAssocID="{86008A13-FAFE-47F7-91D4-585C0C842909}" presName="thinLine2b" presStyleLbl="callout" presStyleIdx="1" presStyleCnt="8"/>
      <dgm:spPr/>
    </dgm:pt>
    <dgm:pt modelId="{4CD55214-DBF5-47CA-986E-FB6A3B0BB11E}" type="pres">
      <dgm:prSet presAssocID="{86008A13-FAFE-47F7-91D4-585C0C842909}" presName="vertSpace2b" presStyleCnt="0"/>
      <dgm:spPr/>
    </dgm:pt>
    <dgm:pt modelId="{2D4EBAF0-12FD-4ACF-B86E-3571CB97B406}" type="pres">
      <dgm:prSet presAssocID="{40689EDA-9BEE-42A4-8D04-189593D73B9A}" presName="horz2" presStyleCnt="0"/>
      <dgm:spPr/>
    </dgm:pt>
    <dgm:pt modelId="{AAF68733-F6D0-4DC3-B443-6F3E8BA67581}" type="pres">
      <dgm:prSet presAssocID="{40689EDA-9BEE-42A4-8D04-189593D73B9A}" presName="horzSpace2" presStyleCnt="0"/>
      <dgm:spPr/>
    </dgm:pt>
    <dgm:pt modelId="{6FF81A6C-7E88-4806-B9DE-CFAA06CC0984}" type="pres">
      <dgm:prSet presAssocID="{40689EDA-9BEE-42A4-8D04-189593D73B9A}" presName="tx2" presStyleLbl="revTx" presStyleIdx="3" presStyleCnt="10"/>
      <dgm:spPr/>
      <dgm:t>
        <a:bodyPr/>
        <a:lstStyle/>
        <a:p>
          <a:endParaRPr lang="en-US"/>
        </a:p>
      </dgm:t>
    </dgm:pt>
    <dgm:pt modelId="{BDA9AAA7-67C2-437E-B5FE-FF49FB55E3BC}" type="pres">
      <dgm:prSet presAssocID="{40689EDA-9BEE-42A4-8D04-189593D73B9A}" presName="vert2" presStyleCnt="0"/>
      <dgm:spPr/>
    </dgm:pt>
    <dgm:pt modelId="{45FFA8F1-39B8-42B0-8D49-0779C8ECDB2C}" type="pres">
      <dgm:prSet presAssocID="{40689EDA-9BEE-42A4-8D04-189593D73B9A}" presName="thinLine2b" presStyleLbl="callout" presStyleIdx="2" presStyleCnt="8"/>
      <dgm:spPr/>
    </dgm:pt>
    <dgm:pt modelId="{BAA788AE-D443-43C0-8F7E-54BF5C2DE96F}" type="pres">
      <dgm:prSet presAssocID="{40689EDA-9BEE-42A4-8D04-189593D73B9A}" presName="vertSpace2b" presStyleCnt="0"/>
      <dgm:spPr/>
    </dgm:pt>
    <dgm:pt modelId="{DAD20831-D4AB-4837-BE6A-137797E6F88D}" type="pres">
      <dgm:prSet presAssocID="{4DD39115-3D3B-4C81-BF06-E666330CD7D3}" presName="thickLine" presStyleLbl="alignNode1" presStyleIdx="1" presStyleCnt="2"/>
      <dgm:spPr/>
    </dgm:pt>
    <dgm:pt modelId="{C5FA5BE7-F586-49A8-B9EC-EE3261BA26C0}" type="pres">
      <dgm:prSet presAssocID="{4DD39115-3D3B-4C81-BF06-E666330CD7D3}" presName="horz1" presStyleCnt="0"/>
      <dgm:spPr/>
    </dgm:pt>
    <dgm:pt modelId="{18966300-9636-41E9-9CE4-553DEF4A8CA9}" type="pres">
      <dgm:prSet presAssocID="{4DD39115-3D3B-4C81-BF06-E666330CD7D3}" presName="tx1" presStyleLbl="revTx" presStyleIdx="4" presStyleCnt="10"/>
      <dgm:spPr/>
      <dgm:t>
        <a:bodyPr/>
        <a:lstStyle/>
        <a:p>
          <a:endParaRPr lang="en-US"/>
        </a:p>
      </dgm:t>
    </dgm:pt>
    <dgm:pt modelId="{509C388D-0ABE-402A-8996-D4570162C07D}" type="pres">
      <dgm:prSet presAssocID="{4DD39115-3D3B-4C81-BF06-E666330CD7D3}" presName="vert1" presStyleCnt="0"/>
      <dgm:spPr/>
    </dgm:pt>
    <dgm:pt modelId="{7D34C265-4BD7-4679-BDB9-70627535296E}" type="pres">
      <dgm:prSet presAssocID="{A83BD85E-14DF-4C27-8E24-BD9293A582BB}" presName="vertSpace2a" presStyleCnt="0"/>
      <dgm:spPr/>
    </dgm:pt>
    <dgm:pt modelId="{5C2B9630-0C0C-4F0A-978D-E95E16F49563}" type="pres">
      <dgm:prSet presAssocID="{A83BD85E-14DF-4C27-8E24-BD9293A582BB}" presName="horz2" presStyleCnt="0"/>
      <dgm:spPr/>
    </dgm:pt>
    <dgm:pt modelId="{DF614BBC-ACD4-4F98-AFE9-593BCD511367}" type="pres">
      <dgm:prSet presAssocID="{A83BD85E-14DF-4C27-8E24-BD9293A582BB}" presName="horzSpace2" presStyleCnt="0"/>
      <dgm:spPr/>
    </dgm:pt>
    <dgm:pt modelId="{19C9FFD1-050A-4D70-98A4-F5EED837CC87}" type="pres">
      <dgm:prSet presAssocID="{A83BD85E-14DF-4C27-8E24-BD9293A582BB}" presName="tx2" presStyleLbl="revTx" presStyleIdx="5" presStyleCnt="10"/>
      <dgm:spPr/>
      <dgm:t>
        <a:bodyPr/>
        <a:lstStyle/>
        <a:p>
          <a:endParaRPr lang="en-US"/>
        </a:p>
      </dgm:t>
    </dgm:pt>
    <dgm:pt modelId="{DC71F68F-2F58-4CE1-8C44-46DC5719A7C0}" type="pres">
      <dgm:prSet presAssocID="{A83BD85E-14DF-4C27-8E24-BD9293A582BB}" presName="vert2" presStyleCnt="0"/>
      <dgm:spPr/>
    </dgm:pt>
    <dgm:pt modelId="{D51E4BCB-D2D1-41A9-8718-B52636D6879F}" type="pres">
      <dgm:prSet presAssocID="{A83BD85E-14DF-4C27-8E24-BD9293A582BB}" presName="thinLine2b" presStyleLbl="callout" presStyleIdx="3" presStyleCnt="8"/>
      <dgm:spPr/>
    </dgm:pt>
    <dgm:pt modelId="{501F5F3A-6226-4031-AA0B-4188F403E076}" type="pres">
      <dgm:prSet presAssocID="{A83BD85E-14DF-4C27-8E24-BD9293A582BB}" presName="vertSpace2b" presStyleCnt="0"/>
      <dgm:spPr/>
    </dgm:pt>
    <dgm:pt modelId="{A2E3350B-C1CB-4DA4-BB08-EBC74232508E}" type="pres">
      <dgm:prSet presAssocID="{E28AB9A9-B048-4DD5-BE94-8C7D8A6F8F1F}" presName="horz2" presStyleCnt="0"/>
      <dgm:spPr/>
    </dgm:pt>
    <dgm:pt modelId="{FE09B287-0387-4011-90B0-6F9EA18FF048}" type="pres">
      <dgm:prSet presAssocID="{E28AB9A9-B048-4DD5-BE94-8C7D8A6F8F1F}" presName="horzSpace2" presStyleCnt="0"/>
      <dgm:spPr/>
    </dgm:pt>
    <dgm:pt modelId="{13BA885B-DCCF-4B7E-8FD3-391847929219}" type="pres">
      <dgm:prSet presAssocID="{E28AB9A9-B048-4DD5-BE94-8C7D8A6F8F1F}" presName="tx2" presStyleLbl="revTx" presStyleIdx="6" presStyleCnt="10"/>
      <dgm:spPr/>
      <dgm:t>
        <a:bodyPr/>
        <a:lstStyle/>
        <a:p>
          <a:endParaRPr lang="en-US"/>
        </a:p>
      </dgm:t>
    </dgm:pt>
    <dgm:pt modelId="{2255DEEE-3C65-464D-ADF2-1C28E558D9A5}" type="pres">
      <dgm:prSet presAssocID="{E28AB9A9-B048-4DD5-BE94-8C7D8A6F8F1F}" presName="vert2" presStyleCnt="0"/>
      <dgm:spPr/>
    </dgm:pt>
    <dgm:pt modelId="{2106FC1E-8E73-4598-8759-D201DFEFF838}" type="pres">
      <dgm:prSet presAssocID="{E28AB9A9-B048-4DD5-BE94-8C7D8A6F8F1F}" presName="thinLine2b" presStyleLbl="callout" presStyleIdx="4" presStyleCnt="8"/>
      <dgm:spPr/>
    </dgm:pt>
    <dgm:pt modelId="{99FCFC7A-3D7D-4AF3-8B29-EB0988D7969F}" type="pres">
      <dgm:prSet presAssocID="{E28AB9A9-B048-4DD5-BE94-8C7D8A6F8F1F}" presName="vertSpace2b" presStyleCnt="0"/>
      <dgm:spPr/>
    </dgm:pt>
    <dgm:pt modelId="{702058E4-314D-4805-8928-DD0A247E3C87}" type="pres">
      <dgm:prSet presAssocID="{37204DC2-3EE1-4A2D-86AD-3DB9291DE346}" presName="horz2" presStyleCnt="0"/>
      <dgm:spPr/>
    </dgm:pt>
    <dgm:pt modelId="{3C7D6043-F15C-4477-8178-62BF05523C9F}" type="pres">
      <dgm:prSet presAssocID="{37204DC2-3EE1-4A2D-86AD-3DB9291DE346}" presName="horzSpace2" presStyleCnt="0"/>
      <dgm:spPr/>
    </dgm:pt>
    <dgm:pt modelId="{6492AB07-F14F-46F0-9AA0-7D74C197F093}" type="pres">
      <dgm:prSet presAssocID="{37204DC2-3EE1-4A2D-86AD-3DB9291DE346}" presName="tx2" presStyleLbl="revTx" presStyleIdx="7" presStyleCnt="10"/>
      <dgm:spPr/>
      <dgm:t>
        <a:bodyPr/>
        <a:lstStyle/>
        <a:p>
          <a:endParaRPr lang="en-US"/>
        </a:p>
      </dgm:t>
    </dgm:pt>
    <dgm:pt modelId="{267B4CDF-E78B-4655-9419-204EB8605B5D}" type="pres">
      <dgm:prSet presAssocID="{37204DC2-3EE1-4A2D-86AD-3DB9291DE346}" presName="vert2" presStyleCnt="0"/>
      <dgm:spPr/>
    </dgm:pt>
    <dgm:pt modelId="{816EFCC4-709E-4300-AD87-D454E543F045}" type="pres">
      <dgm:prSet presAssocID="{37204DC2-3EE1-4A2D-86AD-3DB9291DE346}" presName="thinLine2b" presStyleLbl="callout" presStyleIdx="5" presStyleCnt="8"/>
      <dgm:spPr/>
    </dgm:pt>
    <dgm:pt modelId="{D3CEAFEA-4080-4D77-8094-9C5B123E1C75}" type="pres">
      <dgm:prSet presAssocID="{37204DC2-3EE1-4A2D-86AD-3DB9291DE346}" presName="vertSpace2b" presStyleCnt="0"/>
      <dgm:spPr/>
    </dgm:pt>
    <dgm:pt modelId="{5AC6DCA7-E356-46B3-87EF-CF68843C8F92}" type="pres">
      <dgm:prSet presAssocID="{103D46F1-F80A-421A-B3A6-7E05F28BF656}" presName="horz2" presStyleCnt="0"/>
      <dgm:spPr/>
    </dgm:pt>
    <dgm:pt modelId="{A38F8BD9-D781-4FCB-938C-E13685326B25}" type="pres">
      <dgm:prSet presAssocID="{103D46F1-F80A-421A-B3A6-7E05F28BF656}" presName="horzSpace2" presStyleCnt="0"/>
      <dgm:spPr/>
    </dgm:pt>
    <dgm:pt modelId="{4AF168CA-D29D-4511-8B92-C409F7026AB2}" type="pres">
      <dgm:prSet presAssocID="{103D46F1-F80A-421A-B3A6-7E05F28BF656}" presName="tx2" presStyleLbl="revTx" presStyleIdx="8" presStyleCnt="10"/>
      <dgm:spPr/>
      <dgm:t>
        <a:bodyPr/>
        <a:lstStyle/>
        <a:p>
          <a:endParaRPr lang="en-US"/>
        </a:p>
      </dgm:t>
    </dgm:pt>
    <dgm:pt modelId="{FF6DBD56-2732-4954-A161-B49B0FDF7E34}" type="pres">
      <dgm:prSet presAssocID="{103D46F1-F80A-421A-B3A6-7E05F28BF656}" presName="vert2" presStyleCnt="0"/>
      <dgm:spPr/>
    </dgm:pt>
    <dgm:pt modelId="{86719FE3-FA34-4136-9224-9E592F8CE84E}" type="pres">
      <dgm:prSet presAssocID="{103D46F1-F80A-421A-B3A6-7E05F28BF656}" presName="thinLine2b" presStyleLbl="callout" presStyleIdx="6" presStyleCnt="8"/>
      <dgm:spPr/>
    </dgm:pt>
    <dgm:pt modelId="{2C850509-D096-4CE6-AF8B-F0F21AD4CC3E}" type="pres">
      <dgm:prSet presAssocID="{103D46F1-F80A-421A-B3A6-7E05F28BF656}" presName="vertSpace2b" presStyleCnt="0"/>
      <dgm:spPr/>
    </dgm:pt>
    <dgm:pt modelId="{8CF8E82A-13FF-46D6-9930-D3212F23F349}" type="pres">
      <dgm:prSet presAssocID="{1D876131-8FE3-46CA-9F75-4D639A3FB056}" presName="horz2" presStyleCnt="0"/>
      <dgm:spPr/>
    </dgm:pt>
    <dgm:pt modelId="{8DA54B2C-9D61-4ABA-8AB7-C60FB33E5357}" type="pres">
      <dgm:prSet presAssocID="{1D876131-8FE3-46CA-9F75-4D639A3FB056}" presName="horzSpace2" presStyleCnt="0"/>
      <dgm:spPr/>
    </dgm:pt>
    <dgm:pt modelId="{7F0CA693-ABB2-408A-957B-7A67F073AEB3}" type="pres">
      <dgm:prSet presAssocID="{1D876131-8FE3-46CA-9F75-4D639A3FB056}" presName="tx2" presStyleLbl="revTx" presStyleIdx="9" presStyleCnt="10"/>
      <dgm:spPr/>
      <dgm:t>
        <a:bodyPr/>
        <a:lstStyle/>
        <a:p>
          <a:endParaRPr lang="en-US"/>
        </a:p>
      </dgm:t>
    </dgm:pt>
    <dgm:pt modelId="{B6CE719D-7F8C-4FBD-A803-8BC35A763986}" type="pres">
      <dgm:prSet presAssocID="{1D876131-8FE3-46CA-9F75-4D639A3FB056}" presName="vert2" presStyleCnt="0"/>
      <dgm:spPr/>
    </dgm:pt>
    <dgm:pt modelId="{98347A91-643C-4250-B402-42E6271BE62D}" type="pres">
      <dgm:prSet presAssocID="{1D876131-8FE3-46CA-9F75-4D639A3FB056}" presName="thinLine2b" presStyleLbl="callout" presStyleIdx="7" presStyleCnt="8"/>
      <dgm:spPr/>
    </dgm:pt>
    <dgm:pt modelId="{1B8300EB-25EA-492D-A689-3CB5CA16FD8A}" type="pres">
      <dgm:prSet presAssocID="{1D876131-8FE3-46CA-9F75-4D639A3FB056}" presName="vertSpace2b" presStyleCnt="0"/>
      <dgm:spPr/>
    </dgm:pt>
  </dgm:ptLst>
  <dgm:cxnLst>
    <dgm:cxn modelId="{C1F014EF-D4C8-4C59-BF03-E5440EA2EFFA}" srcId="{1004A807-AA8C-4510-A4C1-9BCC3A564A1D}" destId="{40689EDA-9BEE-42A4-8D04-189593D73B9A}" srcOrd="2" destOrd="0" parTransId="{54B00212-9A59-4BD2-BC4A-91BA99F1D8F2}" sibTransId="{F37DA1CC-863C-4544-8508-63F3F3C69A4F}"/>
    <dgm:cxn modelId="{A58F15A6-7C14-4704-B366-A6067BDFE434}" srcId="{4DD39115-3D3B-4C81-BF06-E666330CD7D3}" destId="{E28AB9A9-B048-4DD5-BE94-8C7D8A6F8F1F}" srcOrd="1" destOrd="0" parTransId="{342B7137-24AE-4CFE-9354-FFEC66CF53EB}" sibTransId="{1881038B-7E27-4889-90B8-9AFDDF9BC72E}"/>
    <dgm:cxn modelId="{6303A22B-9B46-4792-9196-BCF843D197ED}" type="presOf" srcId="{37204DC2-3EE1-4A2D-86AD-3DB9291DE346}" destId="{6492AB07-F14F-46F0-9AA0-7D74C197F093}" srcOrd="0" destOrd="0" presId="urn:microsoft.com/office/officeart/2008/layout/LinedList"/>
    <dgm:cxn modelId="{D3D0998A-F5A2-4DFB-9D44-E7563D6FEE5B}" type="presOf" srcId="{40689EDA-9BEE-42A4-8D04-189593D73B9A}" destId="{6FF81A6C-7E88-4806-B9DE-CFAA06CC0984}" srcOrd="0" destOrd="0" presId="urn:microsoft.com/office/officeart/2008/layout/LinedList"/>
    <dgm:cxn modelId="{54FBE12D-5F08-4931-8480-280EA5E3A8FF}" srcId="{9EB4962F-91AC-47CD-B78F-D814AF59E61C}" destId="{4DD39115-3D3B-4C81-BF06-E666330CD7D3}" srcOrd="1" destOrd="0" parTransId="{49CA2F05-F801-4FD5-87A4-A8BE6663A0B2}" sibTransId="{89AFF0E6-A3AD-4061-A024-4F06E884FBED}"/>
    <dgm:cxn modelId="{F3FC6D0D-2484-4A40-9DF3-163A8DF7E86A}" type="presOf" srcId="{103D46F1-F80A-421A-B3A6-7E05F28BF656}" destId="{4AF168CA-D29D-4511-8B92-C409F7026AB2}" srcOrd="0" destOrd="0" presId="urn:microsoft.com/office/officeart/2008/layout/LinedList"/>
    <dgm:cxn modelId="{FBB69D85-6BE4-4CCB-9E9F-9623C0E13F8D}" type="presOf" srcId="{4DD39115-3D3B-4C81-BF06-E666330CD7D3}" destId="{18966300-9636-41E9-9CE4-553DEF4A8CA9}" srcOrd="0" destOrd="0" presId="urn:microsoft.com/office/officeart/2008/layout/LinedList"/>
    <dgm:cxn modelId="{DA1D2EBB-4AE2-4AE1-B4CD-FC6FCF1515B7}" srcId="{1004A807-AA8C-4510-A4C1-9BCC3A564A1D}" destId="{0FA18E0F-E2FF-432D-84DB-BE6FCC85F7A4}" srcOrd="0" destOrd="0" parTransId="{8969C21C-BA71-4C43-8F08-6FCC30810289}" sibTransId="{E81B276D-4FE2-4884-B481-65B6D7BF4001}"/>
    <dgm:cxn modelId="{BEC64652-32C3-41F2-97C0-F49CDC1E8C69}" srcId="{1004A807-AA8C-4510-A4C1-9BCC3A564A1D}" destId="{86008A13-FAFE-47F7-91D4-585C0C842909}" srcOrd="1" destOrd="0" parTransId="{191D90F2-A251-47E5-BFE6-856B2AED0466}" sibTransId="{D881354B-88AA-4CDD-9C22-BA4F1476D17D}"/>
    <dgm:cxn modelId="{50E29B6E-B336-4626-9DA7-1CB6966716F8}" srcId="{9EB4962F-91AC-47CD-B78F-D814AF59E61C}" destId="{1004A807-AA8C-4510-A4C1-9BCC3A564A1D}" srcOrd="0" destOrd="0" parTransId="{28EDCFFC-6D45-44C7-AE39-972FDD1E2021}" sibTransId="{65968B48-BCB9-4C43-90D4-DB46CDFE636A}"/>
    <dgm:cxn modelId="{D9B93BF7-8974-4720-9EDF-940B000C910E}" srcId="{4DD39115-3D3B-4C81-BF06-E666330CD7D3}" destId="{1D876131-8FE3-46CA-9F75-4D639A3FB056}" srcOrd="4" destOrd="0" parTransId="{541278B2-1970-468B-A224-CF9FB77B4A47}" sibTransId="{CD729100-E2AF-4AE9-B058-707346218437}"/>
    <dgm:cxn modelId="{1E4621F6-15E8-4A06-A079-19FB916EB44E}" type="presOf" srcId="{0FA18E0F-E2FF-432D-84DB-BE6FCC85F7A4}" destId="{844E8DB0-1D12-4D43-A874-CDE150499BF7}" srcOrd="0" destOrd="0" presId="urn:microsoft.com/office/officeart/2008/layout/LinedList"/>
    <dgm:cxn modelId="{7D2AE5CC-8185-4E05-A3C7-6574EB171272}" type="presOf" srcId="{1D876131-8FE3-46CA-9F75-4D639A3FB056}" destId="{7F0CA693-ABB2-408A-957B-7A67F073AEB3}" srcOrd="0" destOrd="0" presId="urn:microsoft.com/office/officeart/2008/layout/LinedList"/>
    <dgm:cxn modelId="{2E6234B8-9F4C-4B14-A73D-504EB2FAE2CC}" type="presOf" srcId="{86008A13-FAFE-47F7-91D4-585C0C842909}" destId="{B054A6ED-73A7-45FE-9E0B-9942D5B4FC6D}" srcOrd="0" destOrd="0" presId="urn:microsoft.com/office/officeart/2008/layout/LinedList"/>
    <dgm:cxn modelId="{3194DCF1-2DBC-474D-897F-345B2FA210E8}" type="presOf" srcId="{A83BD85E-14DF-4C27-8E24-BD9293A582BB}" destId="{19C9FFD1-050A-4D70-98A4-F5EED837CC87}" srcOrd="0" destOrd="0" presId="urn:microsoft.com/office/officeart/2008/layout/LinedList"/>
    <dgm:cxn modelId="{1170E3EE-2E4C-4B0F-ADC5-533064E15F40}" type="presOf" srcId="{1004A807-AA8C-4510-A4C1-9BCC3A564A1D}" destId="{44373696-A0C4-4886-8021-609CA829BAC0}" srcOrd="0" destOrd="0" presId="urn:microsoft.com/office/officeart/2008/layout/LinedList"/>
    <dgm:cxn modelId="{24D03BBB-DF7D-4C9E-AB30-E56F8AE58229}" srcId="{4DD39115-3D3B-4C81-BF06-E666330CD7D3}" destId="{37204DC2-3EE1-4A2D-86AD-3DB9291DE346}" srcOrd="2" destOrd="0" parTransId="{3A5B7758-6D10-462A-8212-9C38E75E3D12}" sibTransId="{76F1406A-3B5E-4F79-89E7-4063F559D08E}"/>
    <dgm:cxn modelId="{13B4F602-219C-4467-B20A-D801C24B5188}" srcId="{4DD39115-3D3B-4C81-BF06-E666330CD7D3}" destId="{A83BD85E-14DF-4C27-8E24-BD9293A582BB}" srcOrd="0" destOrd="0" parTransId="{96C84929-47E4-43DE-A6DC-4DD877D1B89C}" sibTransId="{9D92FBD4-B4FB-4A24-B015-A0C143FFCC07}"/>
    <dgm:cxn modelId="{1FCE071D-DD73-4AAE-AF3E-F1E36E09E385}" type="presOf" srcId="{9EB4962F-91AC-47CD-B78F-D814AF59E61C}" destId="{7811227B-FB37-4CF0-AA7F-66648918D676}" srcOrd="0" destOrd="0" presId="urn:microsoft.com/office/officeart/2008/layout/LinedList"/>
    <dgm:cxn modelId="{CB4FAD11-9100-4A36-9CAD-C4B322E48AC5}" srcId="{4DD39115-3D3B-4C81-BF06-E666330CD7D3}" destId="{103D46F1-F80A-421A-B3A6-7E05F28BF656}" srcOrd="3" destOrd="0" parTransId="{BBC6643E-EDB2-4D52-89EA-7764528D12DA}" sibTransId="{8D98E85D-C621-4095-B8A5-CEE4E5945186}"/>
    <dgm:cxn modelId="{EC9C000A-CE10-4312-BBAB-E6045DB94918}" type="presOf" srcId="{E28AB9A9-B048-4DD5-BE94-8C7D8A6F8F1F}" destId="{13BA885B-DCCF-4B7E-8FD3-391847929219}" srcOrd="0" destOrd="0" presId="urn:microsoft.com/office/officeart/2008/layout/LinedList"/>
    <dgm:cxn modelId="{AF290449-8EE8-4034-AA7A-B64773D2A2FA}" type="presParOf" srcId="{7811227B-FB37-4CF0-AA7F-66648918D676}" destId="{171E7E13-B638-40F9-BD6B-44D66E9DAE76}" srcOrd="0" destOrd="0" presId="urn:microsoft.com/office/officeart/2008/layout/LinedList"/>
    <dgm:cxn modelId="{FCC55EB9-6790-405E-8A22-933021258653}" type="presParOf" srcId="{7811227B-FB37-4CF0-AA7F-66648918D676}" destId="{6D34ED08-B4B1-4A8A-B4C2-4B824222FBD4}" srcOrd="1" destOrd="0" presId="urn:microsoft.com/office/officeart/2008/layout/LinedList"/>
    <dgm:cxn modelId="{40E268DA-D69E-432B-A6FC-D4CBF4028B48}" type="presParOf" srcId="{6D34ED08-B4B1-4A8A-B4C2-4B824222FBD4}" destId="{44373696-A0C4-4886-8021-609CA829BAC0}" srcOrd="0" destOrd="0" presId="urn:microsoft.com/office/officeart/2008/layout/LinedList"/>
    <dgm:cxn modelId="{9338E8D3-69E0-4BE8-8172-508C761BB440}" type="presParOf" srcId="{6D34ED08-B4B1-4A8A-B4C2-4B824222FBD4}" destId="{103E19F3-D634-4FAB-A35F-B84024F57B28}" srcOrd="1" destOrd="0" presId="urn:microsoft.com/office/officeart/2008/layout/LinedList"/>
    <dgm:cxn modelId="{BCDBB3F9-F6E4-400D-91DD-DFA1BDD64997}" type="presParOf" srcId="{103E19F3-D634-4FAB-A35F-B84024F57B28}" destId="{2121915E-104E-45BE-8630-541FE5273BD5}" srcOrd="0" destOrd="0" presId="urn:microsoft.com/office/officeart/2008/layout/LinedList"/>
    <dgm:cxn modelId="{3302F549-05D2-4CAF-B516-C9271E486947}" type="presParOf" srcId="{103E19F3-D634-4FAB-A35F-B84024F57B28}" destId="{0EA106C7-3681-47BE-8EC6-666F274C7033}" srcOrd="1" destOrd="0" presId="urn:microsoft.com/office/officeart/2008/layout/LinedList"/>
    <dgm:cxn modelId="{50C236AE-38E3-440A-9326-11A207441688}" type="presParOf" srcId="{0EA106C7-3681-47BE-8EC6-666F274C7033}" destId="{E84D90B1-1419-4FC3-9AF2-DF853E4F45CA}" srcOrd="0" destOrd="0" presId="urn:microsoft.com/office/officeart/2008/layout/LinedList"/>
    <dgm:cxn modelId="{D80B0A45-68BF-4E2D-897E-D93F3BD8E2AD}" type="presParOf" srcId="{0EA106C7-3681-47BE-8EC6-666F274C7033}" destId="{844E8DB0-1D12-4D43-A874-CDE150499BF7}" srcOrd="1" destOrd="0" presId="urn:microsoft.com/office/officeart/2008/layout/LinedList"/>
    <dgm:cxn modelId="{2D930969-EF70-498E-AC45-6857AD2849D2}" type="presParOf" srcId="{0EA106C7-3681-47BE-8EC6-666F274C7033}" destId="{8A09354C-5EE2-4485-A51A-23C08CE4E308}" srcOrd="2" destOrd="0" presId="urn:microsoft.com/office/officeart/2008/layout/LinedList"/>
    <dgm:cxn modelId="{9DE835A4-2159-4EAB-B1C7-91696711EDD9}" type="presParOf" srcId="{103E19F3-D634-4FAB-A35F-B84024F57B28}" destId="{50A021F5-E0B7-4AA9-8FDE-A2122A59B037}" srcOrd="2" destOrd="0" presId="urn:microsoft.com/office/officeart/2008/layout/LinedList"/>
    <dgm:cxn modelId="{4642A6D1-FF6E-4EA9-9243-CAAE88395B8D}" type="presParOf" srcId="{103E19F3-D634-4FAB-A35F-B84024F57B28}" destId="{BAF07072-F2EF-456F-AD32-01AEBDC7CDFD}" srcOrd="3" destOrd="0" presId="urn:microsoft.com/office/officeart/2008/layout/LinedList"/>
    <dgm:cxn modelId="{4D0A7DDC-0663-4086-967B-E554ADFB0EA0}" type="presParOf" srcId="{103E19F3-D634-4FAB-A35F-B84024F57B28}" destId="{20F11C7E-40BE-4B94-8DEA-1F7AC650C90A}" srcOrd="4" destOrd="0" presId="urn:microsoft.com/office/officeart/2008/layout/LinedList"/>
    <dgm:cxn modelId="{C562926D-84CD-4963-979D-33AECD3EB5A4}" type="presParOf" srcId="{20F11C7E-40BE-4B94-8DEA-1F7AC650C90A}" destId="{287D714F-C830-4B28-8AE5-4B4B35DBA481}" srcOrd="0" destOrd="0" presId="urn:microsoft.com/office/officeart/2008/layout/LinedList"/>
    <dgm:cxn modelId="{37923B0E-41A9-4ECF-BEAC-B839BCEAE505}" type="presParOf" srcId="{20F11C7E-40BE-4B94-8DEA-1F7AC650C90A}" destId="{B054A6ED-73A7-45FE-9E0B-9942D5B4FC6D}" srcOrd="1" destOrd="0" presId="urn:microsoft.com/office/officeart/2008/layout/LinedList"/>
    <dgm:cxn modelId="{3988C48E-04CD-441F-B626-8BB97D4985F3}" type="presParOf" srcId="{20F11C7E-40BE-4B94-8DEA-1F7AC650C90A}" destId="{B41A2099-2473-417D-93E8-16D9E2EB37AA}" srcOrd="2" destOrd="0" presId="urn:microsoft.com/office/officeart/2008/layout/LinedList"/>
    <dgm:cxn modelId="{CAA83317-5C3C-4AB1-8413-E27D703B8637}" type="presParOf" srcId="{103E19F3-D634-4FAB-A35F-B84024F57B28}" destId="{23BB6393-D435-47B3-B989-B561FE7094F0}" srcOrd="5" destOrd="0" presId="urn:microsoft.com/office/officeart/2008/layout/LinedList"/>
    <dgm:cxn modelId="{4D2AAAF4-B188-434B-892C-B8F2F7372E91}" type="presParOf" srcId="{103E19F3-D634-4FAB-A35F-B84024F57B28}" destId="{4CD55214-DBF5-47CA-986E-FB6A3B0BB11E}" srcOrd="6" destOrd="0" presId="urn:microsoft.com/office/officeart/2008/layout/LinedList"/>
    <dgm:cxn modelId="{313AB741-C059-43FD-9071-139CDE6CE3A7}" type="presParOf" srcId="{103E19F3-D634-4FAB-A35F-B84024F57B28}" destId="{2D4EBAF0-12FD-4ACF-B86E-3571CB97B406}" srcOrd="7" destOrd="0" presId="urn:microsoft.com/office/officeart/2008/layout/LinedList"/>
    <dgm:cxn modelId="{C82975E2-E9F5-429B-905E-AD3475E2CE01}" type="presParOf" srcId="{2D4EBAF0-12FD-4ACF-B86E-3571CB97B406}" destId="{AAF68733-F6D0-4DC3-B443-6F3E8BA67581}" srcOrd="0" destOrd="0" presId="urn:microsoft.com/office/officeart/2008/layout/LinedList"/>
    <dgm:cxn modelId="{6530D0C1-AABD-4D26-BCDB-8AAEA5929714}" type="presParOf" srcId="{2D4EBAF0-12FD-4ACF-B86E-3571CB97B406}" destId="{6FF81A6C-7E88-4806-B9DE-CFAA06CC0984}" srcOrd="1" destOrd="0" presId="urn:microsoft.com/office/officeart/2008/layout/LinedList"/>
    <dgm:cxn modelId="{60C2B75C-880E-49F1-A9C8-1A7283C9EF38}" type="presParOf" srcId="{2D4EBAF0-12FD-4ACF-B86E-3571CB97B406}" destId="{BDA9AAA7-67C2-437E-B5FE-FF49FB55E3BC}" srcOrd="2" destOrd="0" presId="urn:microsoft.com/office/officeart/2008/layout/LinedList"/>
    <dgm:cxn modelId="{F13BC238-0B9C-4F5E-92F3-6E9AAEE37555}" type="presParOf" srcId="{103E19F3-D634-4FAB-A35F-B84024F57B28}" destId="{45FFA8F1-39B8-42B0-8D49-0779C8ECDB2C}" srcOrd="8" destOrd="0" presId="urn:microsoft.com/office/officeart/2008/layout/LinedList"/>
    <dgm:cxn modelId="{35FC6327-AE21-46D3-8204-B1957851989E}" type="presParOf" srcId="{103E19F3-D634-4FAB-A35F-B84024F57B28}" destId="{BAA788AE-D443-43C0-8F7E-54BF5C2DE96F}" srcOrd="9" destOrd="0" presId="urn:microsoft.com/office/officeart/2008/layout/LinedList"/>
    <dgm:cxn modelId="{92AF2BFF-63D8-44D5-B487-5978C07A0677}" type="presParOf" srcId="{7811227B-FB37-4CF0-AA7F-66648918D676}" destId="{DAD20831-D4AB-4837-BE6A-137797E6F88D}" srcOrd="2" destOrd="0" presId="urn:microsoft.com/office/officeart/2008/layout/LinedList"/>
    <dgm:cxn modelId="{83072CA9-715E-45E2-AE9E-4DC8C6B4D5D8}" type="presParOf" srcId="{7811227B-FB37-4CF0-AA7F-66648918D676}" destId="{C5FA5BE7-F586-49A8-B9EC-EE3261BA26C0}" srcOrd="3" destOrd="0" presId="urn:microsoft.com/office/officeart/2008/layout/LinedList"/>
    <dgm:cxn modelId="{A5A4DC77-A2DB-4880-8BA1-3CAA9040D55F}" type="presParOf" srcId="{C5FA5BE7-F586-49A8-B9EC-EE3261BA26C0}" destId="{18966300-9636-41E9-9CE4-553DEF4A8CA9}" srcOrd="0" destOrd="0" presId="urn:microsoft.com/office/officeart/2008/layout/LinedList"/>
    <dgm:cxn modelId="{60FE167A-FAC1-4676-A59B-540974F3393A}" type="presParOf" srcId="{C5FA5BE7-F586-49A8-B9EC-EE3261BA26C0}" destId="{509C388D-0ABE-402A-8996-D4570162C07D}" srcOrd="1" destOrd="0" presId="urn:microsoft.com/office/officeart/2008/layout/LinedList"/>
    <dgm:cxn modelId="{0185ED55-3611-46F9-A3AE-1918A03CB090}" type="presParOf" srcId="{509C388D-0ABE-402A-8996-D4570162C07D}" destId="{7D34C265-4BD7-4679-BDB9-70627535296E}" srcOrd="0" destOrd="0" presId="urn:microsoft.com/office/officeart/2008/layout/LinedList"/>
    <dgm:cxn modelId="{1FF19A5E-7464-4CF1-8EA5-FC0C91504A75}" type="presParOf" srcId="{509C388D-0ABE-402A-8996-D4570162C07D}" destId="{5C2B9630-0C0C-4F0A-978D-E95E16F49563}" srcOrd="1" destOrd="0" presId="urn:microsoft.com/office/officeart/2008/layout/LinedList"/>
    <dgm:cxn modelId="{D4C33FA2-3EDA-4927-9EFA-0CE29502DFE8}" type="presParOf" srcId="{5C2B9630-0C0C-4F0A-978D-E95E16F49563}" destId="{DF614BBC-ACD4-4F98-AFE9-593BCD511367}" srcOrd="0" destOrd="0" presId="urn:microsoft.com/office/officeart/2008/layout/LinedList"/>
    <dgm:cxn modelId="{F955BAC0-EB64-4BCB-97C1-9CBBDC07387E}" type="presParOf" srcId="{5C2B9630-0C0C-4F0A-978D-E95E16F49563}" destId="{19C9FFD1-050A-4D70-98A4-F5EED837CC87}" srcOrd="1" destOrd="0" presId="urn:microsoft.com/office/officeart/2008/layout/LinedList"/>
    <dgm:cxn modelId="{E30EDA6F-2339-4981-9464-C42C4B9345BB}" type="presParOf" srcId="{5C2B9630-0C0C-4F0A-978D-E95E16F49563}" destId="{DC71F68F-2F58-4CE1-8C44-46DC5719A7C0}" srcOrd="2" destOrd="0" presId="urn:microsoft.com/office/officeart/2008/layout/LinedList"/>
    <dgm:cxn modelId="{4FC4451C-1B79-40C6-A70F-CAEA2CAEA7C2}" type="presParOf" srcId="{509C388D-0ABE-402A-8996-D4570162C07D}" destId="{D51E4BCB-D2D1-41A9-8718-B52636D6879F}" srcOrd="2" destOrd="0" presId="urn:microsoft.com/office/officeart/2008/layout/LinedList"/>
    <dgm:cxn modelId="{083F254B-D9A3-45BC-9A71-EA09A00182DC}" type="presParOf" srcId="{509C388D-0ABE-402A-8996-D4570162C07D}" destId="{501F5F3A-6226-4031-AA0B-4188F403E076}" srcOrd="3" destOrd="0" presId="urn:microsoft.com/office/officeart/2008/layout/LinedList"/>
    <dgm:cxn modelId="{02C863F3-915F-4E05-8586-75B78B91718C}" type="presParOf" srcId="{509C388D-0ABE-402A-8996-D4570162C07D}" destId="{A2E3350B-C1CB-4DA4-BB08-EBC74232508E}" srcOrd="4" destOrd="0" presId="urn:microsoft.com/office/officeart/2008/layout/LinedList"/>
    <dgm:cxn modelId="{F7D00DE2-D914-4B59-BF81-8B35C3AB31B6}" type="presParOf" srcId="{A2E3350B-C1CB-4DA4-BB08-EBC74232508E}" destId="{FE09B287-0387-4011-90B0-6F9EA18FF048}" srcOrd="0" destOrd="0" presId="urn:microsoft.com/office/officeart/2008/layout/LinedList"/>
    <dgm:cxn modelId="{E36209A5-EFFF-4785-BC5D-9617593E04A6}" type="presParOf" srcId="{A2E3350B-C1CB-4DA4-BB08-EBC74232508E}" destId="{13BA885B-DCCF-4B7E-8FD3-391847929219}" srcOrd="1" destOrd="0" presId="urn:microsoft.com/office/officeart/2008/layout/LinedList"/>
    <dgm:cxn modelId="{6B1EFA8E-6A14-43AC-8C69-5DAA727D9165}" type="presParOf" srcId="{A2E3350B-C1CB-4DA4-BB08-EBC74232508E}" destId="{2255DEEE-3C65-464D-ADF2-1C28E558D9A5}" srcOrd="2" destOrd="0" presId="urn:microsoft.com/office/officeart/2008/layout/LinedList"/>
    <dgm:cxn modelId="{88F919C9-5F3C-4B29-A287-EA08A6767F03}" type="presParOf" srcId="{509C388D-0ABE-402A-8996-D4570162C07D}" destId="{2106FC1E-8E73-4598-8759-D201DFEFF838}" srcOrd="5" destOrd="0" presId="urn:microsoft.com/office/officeart/2008/layout/LinedList"/>
    <dgm:cxn modelId="{1A427C07-C561-45B3-817A-812D150FEB4D}" type="presParOf" srcId="{509C388D-0ABE-402A-8996-D4570162C07D}" destId="{99FCFC7A-3D7D-4AF3-8B29-EB0988D7969F}" srcOrd="6" destOrd="0" presId="urn:microsoft.com/office/officeart/2008/layout/LinedList"/>
    <dgm:cxn modelId="{B3F495DF-B082-4F19-9B59-965EE695F392}" type="presParOf" srcId="{509C388D-0ABE-402A-8996-D4570162C07D}" destId="{702058E4-314D-4805-8928-DD0A247E3C87}" srcOrd="7" destOrd="0" presId="urn:microsoft.com/office/officeart/2008/layout/LinedList"/>
    <dgm:cxn modelId="{6DD570E9-E9A4-4652-A81A-CD39D60166BB}" type="presParOf" srcId="{702058E4-314D-4805-8928-DD0A247E3C87}" destId="{3C7D6043-F15C-4477-8178-62BF05523C9F}" srcOrd="0" destOrd="0" presId="urn:microsoft.com/office/officeart/2008/layout/LinedList"/>
    <dgm:cxn modelId="{D92598AC-996E-46DF-A6F9-910FBDA00255}" type="presParOf" srcId="{702058E4-314D-4805-8928-DD0A247E3C87}" destId="{6492AB07-F14F-46F0-9AA0-7D74C197F093}" srcOrd="1" destOrd="0" presId="urn:microsoft.com/office/officeart/2008/layout/LinedList"/>
    <dgm:cxn modelId="{A249FE96-A61D-4298-8E85-16675DB6A044}" type="presParOf" srcId="{702058E4-314D-4805-8928-DD0A247E3C87}" destId="{267B4CDF-E78B-4655-9419-204EB8605B5D}" srcOrd="2" destOrd="0" presId="urn:microsoft.com/office/officeart/2008/layout/LinedList"/>
    <dgm:cxn modelId="{78D1B531-C9BF-488F-81EB-9782F83BAEBD}" type="presParOf" srcId="{509C388D-0ABE-402A-8996-D4570162C07D}" destId="{816EFCC4-709E-4300-AD87-D454E543F045}" srcOrd="8" destOrd="0" presId="urn:microsoft.com/office/officeart/2008/layout/LinedList"/>
    <dgm:cxn modelId="{C0C5CBAF-A4E2-49F7-9C27-82B155D899E8}" type="presParOf" srcId="{509C388D-0ABE-402A-8996-D4570162C07D}" destId="{D3CEAFEA-4080-4D77-8094-9C5B123E1C75}" srcOrd="9" destOrd="0" presId="urn:microsoft.com/office/officeart/2008/layout/LinedList"/>
    <dgm:cxn modelId="{A223F151-BFAE-4906-8EC3-AEFD9FC37506}" type="presParOf" srcId="{509C388D-0ABE-402A-8996-D4570162C07D}" destId="{5AC6DCA7-E356-46B3-87EF-CF68843C8F92}" srcOrd="10" destOrd="0" presId="urn:microsoft.com/office/officeart/2008/layout/LinedList"/>
    <dgm:cxn modelId="{7000888C-25C7-43A6-8D16-DFB72DD9CACD}" type="presParOf" srcId="{5AC6DCA7-E356-46B3-87EF-CF68843C8F92}" destId="{A38F8BD9-D781-4FCB-938C-E13685326B25}" srcOrd="0" destOrd="0" presId="urn:microsoft.com/office/officeart/2008/layout/LinedList"/>
    <dgm:cxn modelId="{31C78F3D-748A-4D11-A4BF-2B7B76BE502C}" type="presParOf" srcId="{5AC6DCA7-E356-46B3-87EF-CF68843C8F92}" destId="{4AF168CA-D29D-4511-8B92-C409F7026AB2}" srcOrd="1" destOrd="0" presId="urn:microsoft.com/office/officeart/2008/layout/LinedList"/>
    <dgm:cxn modelId="{56274DEB-8045-4D92-9219-4DE55BC3C2F4}" type="presParOf" srcId="{5AC6DCA7-E356-46B3-87EF-CF68843C8F92}" destId="{FF6DBD56-2732-4954-A161-B49B0FDF7E34}" srcOrd="2" destOrd="0" presId="urn:microsoft.com/office/officeart/2008/layout/LinedList"/>
    <dgm:cxn modelId="{725602B3-620F-4009-8E4E-3BF2A141274A}" type="presParOf" srcId="{509C388D-0ABE-402A-8996-D4570162C07D}" destId="{86719FE3-FA34-4136-9224-9E592F8CE84E}" srcOrd="11" destOrd="0" presId="urn:microsoft.com/office/officeart/2008/layout/LinedList"/>
    <dgm:cxn modelId="{AA843549-4E5B-46E8-A8BA-C0C2177B4C9E}" type="presParOf" srcId="{509C388D-0ABE-402A-8996-D4570162C07D}" destId="{2C850509-D096-4CE6-AF8B-F0F21AD4CC3E}" srcOrd="12" destOrd="0" presId="urn:microsoft.com/office/officeart/2008/layout/LinedList"/>
    <dgm:cxn modelId="{F1E1A9CC-4FD3-4EC6-81ED-0DB697291281}" type="presParOf" srcId="{509C388D-0ABE-402A-8996-D4570162C07D}" destId="{8CF8E82A-13FF-46D6-9930-D3212F23F349}" srcOrd="13" destOrd="0" presId="urn:microsoft.com/office/officeart/2008/layout/LinedList"/>
    <dgm:cxn modelId="{1D12A461-4994-4A46-8C09-E01D6B874EE5}" type="presParOf" srcId="{8CF8E82A-13FF-46D6-9930-D3212F23F349}" destId="{8DA54B2C-9D61-4ABA-8AB7-C60FB33E5357}" srcOrd="0" destOrd="0" presId="urn:microsoft.com/office/officeart/2008/layout/LinedList"/>
    <dgm:cxn modelId="{9AEF42EB-4E04-454E-9362-839358DC1B7E}" type="presParOf" srcId="{8CF8E82A-13FF-46D6-9930-D3212F23F349}" destId="{7F0CA693-ABB2-408A-957B-7A67F073AEB3}" srcOrd="1" destOrd="0" presId="urn:microsoft.com/office/officeart/2008/layout/LinedList"/>
    <dgm:cxn modelId="{2BA40534-D69C-4D4D-B772-E2A203428B2B}" type="presParOf" srcId="{8CF8E82A-13FF-46D6-9930-D3212F23F349}" destId="{B6CE719D-7F8C-4FBD-A803-8BC35A763986}" srcOrd="2" destOrd="0" presId="urn:microsoft.com/office/officeart/2008/layout/LinedList"/>
    <dgm:cxn modelId="{D314B1C6-530A-4541-9E8E-5C5C3141AC71}" type="presParOf" srcId="{509C388D-0ABE-402A-8996-D4570162C07D}" destId="{98347A91-643C-4250-B402-42E6271BE62D}" srcOrd="14" destOrd="0" presId="urn:microsoft.com/office/officeart/2008/layout/LinedList"/>
    <dgm:cxn modelId="{5177F388-C11B-46D6-904C-3DC28E5DD31F}" type="presParOf" srcId="{509C388D-0ABE-402A-8996-D4570162C07D}" destId="{1B8300EB-25EA-492D-A689-3CB5CA16FD8A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9974B3-5F75-49D3-B75F-2CC80BB6A69A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6A5521-2B9D-4119-90CC-BEB5A101E42E}">
      <dgm:prSet/>
      <dgm:spPr/>
      <dgm:t>
        <a:bodyPr/>
        <a:lstStyle/>
        <a:p>
          <a:pPr rtl="0"/>
          <a:r>
            <a:rPr lang="en-US" b="1" smtClean="0"/>
            <a:t>CCE</a:t>
          </a:r>
          <a:endParaRPr lang="en-US"/>
        </a:p>
      </dgm:t>
    </dgm:pt>
    <dgm:pt modelId="{8A43C78C-0266-4663-80E0-3B6439A4CE7C}" type="parTrans" cxnId="{98897986-25E1-4AB8-9B0E-829B8C4CC556}">
      <dgm:prSet/>
      <dgm:spPr/>
      <dgm:t>
        <a:bodyPr/>
        <a:lstStyle/>
        <a:p>
          <a:endParaRPr lang="en-US"/>
        </a:p>
      </dgm:t>
    </dgm:pt>
    <dgm:pt modelId="{D609373B-8199-42BF-AF93-82F035B2B55F}" type="sibTrans" cxnId="{98897986-25E1-4AB8-9B0E-829B8C4CC556}">
      <dgm:prSet/>
      <dgm:spPr/>
      <dgm:t>
        <a:bodyPr/>
        <a:lstStyle/>
        <a:p>
          <a:endParaRPr lang="en-US"/>
        </a:p>
      </dgm:t>
    </dgm:pt>
    <dgm:pt modelId="{0C511388-3D64-43FA-9E06-9FF925CCAF0B}">
      <dgm:prSet/>
      <dgm:spPr/>
      <dgm:t>
        <a:bodyPr/>
        <a:lstStyle/>
        <a:p>
          <a:pPr rtl="0"/>
          <a:r>
            <a:rPr lang="en-US" b="1" smtClean="0"/>
            <a:t>Large number of platforms – each check for each platform needs its own CCE</a:t>
          </a:r>
          <a:endParaRPr lang="en-US"/>
        </a:p>
      </dgm:t>
    </dgm:pt>
    <dgm:pt modelId="{A11316E4-73E2-4C8B-AADF-85A9F17793D6}" type="parTrans" cxnId="{DA4373FC-578C-494F-B05C-3D36E9B1F1B9}">
      <dgm:prSet/>
      <dgm:spPr/>
      <dgm:t>
        <a:bodyPr/>
        <a:lstStyle/>
        <a:p>
          <a:endParaRPr lang="en-US"/>
        </a:p>
      </dgm:t>
    </dgm:pt>
    <dgm:pt modelId="{3E2858DC-5A22-4B94-8987-005C114857AC}" type="sibTrans" cxnId="{DA4373FC-578C-494F-B05C-3D36E9B1F1B9}">
      <dgm:prSet/>
      <dgm:spPr/>
      <dgm:t>
        <a:bodyPr/>
        <a:lstStyle/>
        <a:p>
          <a:endParaRPr lang="en-US"/>
        </a:p>
      </dgm:t>
    </dgm:pt>
    <dgm:pt modelId="{BA5F7E9E-5F2A-4773-AFCC-7B5C365912F7}">
      <dgm:prSet/>
      <dgm:spPr/>
      <dgm:t>
        <a:bodyPr/>
        <a:lstStyle/>
        <a:p>
          <a:pPr rtl="0"/>
          <a:r>
            <a:rPr lang="en-US" b="1" smtClean="0"/>
            <a:t>Public reference</a:t>
          </a:r>
          <a:endParaRPr lang="en-US"/>
        </a:p>
      </dgm:t>
    </dgm:pt>
    <dgm:pt modelId="{6A3E3BC2-0B48-4FA1-AD4A-6145389FAEFC}" type="parTrans" cxnId="{26574D36-F3B5-4E50-BD08-01EEF0837C0C}">
      <dgm:prSet/>
      <dgm:spPr/>
      <dgm:t>
        <a:bodyPr/>
        <a:lstStyle/>
        <a:p>
          <a:endParaRPr lang="en-US"/>
        </a:p>
      </dgm:t>
    </dgm:pt>
    <dgm:pt modelId="{F311A769-9095-4F99-9718-BEF17AF8D795}" type="sibTrans" cxnId="{26574D36-F3B5-4E50-BD08-01EEF0837C0C}">
      <dgm:prSet/>
      <dgm:spPr/>
      <dgm:t>
        <a:bodyPr/>
        <a:lstStyle/>
        <a:p>
          <a:endParaRPr lang="en-US"/>
        </a:p>
      </dgm:t>
    </dgm:pt>
    <dgm:pt modelId="{1A7DB5E1-3F76-42A3-B882-5C4E20F09C35}">
      <dgm:prSet/>
      <dgm:spPr/>
      <dgm:t>
        <a:bodyPr/>
        <a:lstStyle/>
        <a:p>
          <a:pPr rtl="0"/>
          <a:r>
            <a:rPr lang="en-US" b="1" smtClean="0"/>
            <a:t>Mappings</a:t>
          </a:r>
          <a:endParaRPr lang="en-US"/>
        </a:p>
      </dgm:t>
    </dgm:pt>
    <dgm:pt modelId="{A5B9A9B4-D0E8-4CDC-BA31-7B87A088EF83}" type="parTrans" cxnId="{C319F073-8936-43B5-9985-FE739064837A}">
      <dgm:prSet/>
      <dgm:spPr/>
      <dgm:t>
        <a:bodyPr/>
        <a:lstStyle/>
        <a:p>
          <a:endParaRPr lang="en-US"/>
        </a:p>
      </dgm:t>
    </dgm:pt>
    <dgm:pt modelId="{A9D25D00-9DF9-4163-859F-2882451C519C}" type="sibTrans" cxnId="{C319F073-8936-43B5-9985-FE739064837A}">
      <dgm:prSet/>
      <dgm:spPr/>
      <dgm:t>
        <a:bodyPr/>
        <a:lstStyle/>
        <a:p>
          <a:endParaRPr lang="en-US"/>
        </a:p>
      </dgm:t>
    </dgm:pt>
    <dgm:pt modelId="{B164CE01-0782-46B7-9B76-6590B882BE2D}">
      <dgm:prSet/>
      <dgm:spPr/>
      <dgm:t>
        <a:bodyPr/>
        <a:lstStyle/>
        <a:p>
          <a:pPr rtl="0"/>
          <a:r>
            <a:rPr lang="en-US" b="1" smtClean="0"/>
            <a:t>NIST 800-53</a:t>
          </a:r>
          <a:endParaRPr lang="en-US"/>
        </a:p>
      </dgm:t>
    </dgm:pt>
    <dgm:pt modelId="{AB3896C9-55E4-4AA2-AF3E-209B334AB56C}" type="parTrans" cxnId="{660C34FA-7580-441B-BBDB-2D4765269ED8}">
      <dgm:prSet/>
      <dgm:spPr/>
      <dgm:t>
        <a:bodyPr/>
        <a:lstStyle/>
        <a:p>
          <a:endParaRPr lang="en-US"/>
        </a:p>
      </dgm:t>
    </dgm:pt>
    <dgm:pt modelId="{CC2613C9-2DC1-432C-AF17-46A8877B3AC0}" type="sibTrans" cxnId="{660C34FA-7580-441B-BBDB-2D4765269ED8}">
      <dgm:prSet/>
      <dgm:spPr/>
      <dgm:t>
        <a:bodyPr/>
        <a:lstStyle/>
        <a:p>
          <a:endParaRPr lang="en-US"/>
        </a:p>
      </dgm:t>
    </dgm:pt>
    <dgm:pt modelId="{89004867-C082-42A5-8DB9-E3361566A149}">
      <dgm:prSet/>
      <dgm:spPr/>
      <dgm:t>
        <a:bodyPr/>
        <a:lstStyle/>
        <a:p>
          <a:pPr rtl="0"/>
          <a:r>
            <a:rPr lang="en-US" b="1" dirty="0" smtClean="0"/>
            <a:t>IRM number</a:t>
          </a:r>
          <a:endParaRPr lang="en-US" dirty="0"/>
        </a:p>
      </dgm:t>
    </dgm:pt>
    <dgm:pt modelId="{A92DF7BC-BD60-4735-9C30-01D84BBBBFBE}" type="parTrans" cxnId="{2D7C73E7-8FF7-4B4C-904E-8CD1FC9D9ECD}">
      <dgm:prSet/>
      <dgm:spPr/>
      <dgm:t>
        <a:bodyPr/>
        <a:lstStyle/>
        <a:p>
          <a:endParaRPr lang="en-US"/>
        </a:p>
      </dgm:t>
    </dgm:pt>
    <dgm:pt modelId="{56AB8DB5-41AE-4C9E-AEF4-2C51E43E3724}" type="sibTrans" cxnId="{2D7C73E7-8FF7-4B4C-904E-8CD1FC9D9ECD}">
      <dgm:prSet/>
      <dgm:spPr/>
      <dgm:t>
        <a:bodyPr/>
        <a:lstStyle/>
        <a:p>
          <a:endParaRPr lang="en-US"/>
        </a:p>
      </dgm:t>
    </dgm:pt>
    <dgm:pt modelId="{5967CCDE-A147-4481-BF93-535E66F01C0C}">
      <dgm:prSet/>
      <dgm:spPr/>
      <dgm:t>
        <a:bodyPr/>
        <a:lstStyle/>
        <a:p>
          <a:pPr rtl="0"/>
          <a:r>
            <a:rPr lang="en-US" b="1" smtClean="0"/>
            <a:t>SCAP/OVAL versions</a:t>
          </a:r>
          <a:endParaRPr lang="en-US"/>
        </a:p>
      </dgm:t>
    </dgm:pt>
    <dgm:pt modelId="{94129B92-44E4-4E1F-ABDA-0122E6FA0E07}" type="parTrans" cxnId="{AA0A7F47-AB93-4142-81F4-253ADDBC3991}">
      <dgm:prSet/>
      <dgm:spPr/>
      <dgm:t>
        <a:bodyPr/>
        <a:lstStyle/>
        <a:p>
          <a:endParaRPr lang="en-US"/>
        </a:p>
      </dgm:t>
    </dgm:pt>
    <dgm:pt modelId="{70331E74-AAA9-4A85-BFA3-458CDB20B4B1}" type="sibTrans" cxnId="{AA0A7F47-AB93-4142-81F4-253ADDBC3991}">
      <dgm:prSet/>
      <dgm:spPr/>
      <dgm:t>
        <a:bodyPr/>
        <a:lstStyle/>
        <a:p>
          <a:endParaRPr lang="en-US"/>
        </a:p>
      </dgm:t>
    </dgm:pt>
    <dgm:pt modelId="{1B2F6E23-8A60-4611-9AF8-89CA297E3AA7}">
      <dgm:prSet/>
      <dgm:spPr/>
      <dgm:t>
        <a:bodyPr/>
        <a:lstStyle/>
        <a:p>
          <a:pPr rtl="0"/>
          <a:r>
            <a:rPr lang="en-US" b="1" smtClean="0"/>
            <a:t>Working with vendors to ensure support</a:t>
          </a:r>
          <a:endParaRPr lang="en-US"/>
        </a:p>
      </dgm:t>
    </dgm:pt>
    <dgm:pt modelId="{A4EB860E-EA70-4909-ADE6-93F89F2585EF}" type="parTrans" cxnId="{51A40E57-4F31-45B3-AA3D-A308842E78AD}">
      <dgm:prSet/>
      <dgm:spPr/>
      <dgm:t>
        <a:bodyPr/>
        <a:lstStyle/>
        <a:p>
          <a:endParaRPr lang="en-US"/>
        </a:p>
      </dgm:t>
    </dgm:pt>
    <dgm:pt modelId="{9D54316B-8DC5-4BBC-9972-515D72C6B7F6}" type="sibTrans" cxnId="{51A40E57-4F31-45B3-AA3D-A308842E78AD}">
      <dgm:prSet/>
      <dgm:spPr/>
      <dgm:t>
        <a:bodyPr/>
        <a:lstStyle/>
        <a:p>
          <a:endParaRPr lang="en-US"/>
        </a:p>
      </dgm:t>
    </dgm:pt>
    <dgm:pt modelId="{CA9B2FB6-BD60-4DFF-A523-614308F457A2}">
      <dgm:prSet/>
      <dgm:spPr/>
      <dgm:t>
        <a:bodyPr/>
        <a:lstStyle/>
        <a:p>
          <a:pPr rtl="0"/>
          <a:r>
            <a:rPr lang="en-US" b="1" smtClean="0"/>
            <a:t>Testing</a:t>
          </a:r>
          <a:endParaRPr lang="en-US"/>
        </a:p>
      </dgm:t>
    </dgm:pt>
    <dgm:pt modelId="{79587B68-6DCA-46FD-A30F-7C5D1A5D8971}" type="parTrans" cxnId="{A3369B6C-B787-434A-A8F8-933913E09B46}">
      <dgm:prSet/>
      <dgm:spPr/>
      <dgm:t>
        <a:bodyPr/>
        <a:lstStyle/>
        <a:p>
          <a:endParaRPr lang="en-US"/>
        </a:p>
      </dgm:t>
    </dgm:pt>
    <dgm:pt modelId="{D2FA4C18-F339-4D46-8FC2-1D17687F1780}" type="sibTrans" cxnId="{A3369B6C-B787-434A-A8F8-933913E09B46}">
      <dgm:prSet/>
      <dgm:spPr/>
      <dgm:t>
        <a:bodyPr/>
        <a:lstStyle/>
        <a:p>
          <a:endParaRPr lang="en-US"/>
        </a:p>
      </dgm:t>
    </dgm:pt>
    <dgm:pt modelId="{93C1438F-BD97-4A2F-84CA-45B835F4442A}">
      <dgm:prSet/>
      <dgm:spPr/>
      <dgm:t>
        <a:bodyPr/>
        <a:lstStyle/>
        <a:p>
          <a:pPr rtl="0"/>
          <a:r>
            <a:rPr lang="en-US" b="1" smtClean="0"/>
            <a:t>Large amount of content</a:t>
          </a:r>
          <a:endParaRPr lang="en-US"/>
        </a:p>
      </dgm:t>
    </dgm:pt>
    <dgm:pt modelId="{5210CEC0-05C6-4E35-A38C-E83028484C28}" type="parTrans" cxnId="{B9729DAD-4202-4D97-8FA0-F7AA616E24AC}">
      <dgm:prSet/>
      <dgm:spPr/>
      <dgm:t>
        <a:bodyPr/>
        <a:lstStyle/>
        <a:p>
          <a:endParaRPr lang="en-US"/>
        </a:p>
      </dgm:t>
    </dgm:pt>
    <dgm:pt modelId="{CBFDDEB3-B8E2-4DA2-86C3-57D722C7651C}" type="sibTrans" cxnId="{B9729DAD-4202-4D97-8FA0-F7AA616E24AC}">
      <dgm:prSet/>
      <dgm:spPr/>
      <dgm:t>
        <a:bodyPr/>
        <a:lstStyle/>
        <a:p>
          <a:endParaRPr lang="en-US"/>
        </a:p>
      </dgm:t>
    </dgm:pt>
    <dgm:pt modelId="{504F293F-7C4C-4E0B-A338-848F1CCAC431}">
      <dgm:prSet/>
      <dgm:spPr/>
      <dgm:t>
        <a:bodyPr/>
        <a:lstStyle/>
        <a:p>
          <a:pPr rtl="0"/>
          <a:r>
            <a:rPr lang="en-US" b="1" smtClean="0"/>
            <a:t>Difficulty replicating IRS environment</a:t>
          </a:r>
          <a:endParaRPr lang="en-US"/>
        </a:p>
      </dgm:t>
    </dgm:pt>
    <dgm:pt modelId="{244E39BC-CC3B-4BF6-B874-A13CCA950275}" type="parTrans" cxnId="{BF543B28-3287-49FF-AC0F-4CA4281C7B7B}">
      <dgm:prSet/>
      <dgm:spPr/>
      <dgm:t>
        <a:bodyPr/>
        <a:lstStyle/>
        <a:p>
          <a:endParaRPr lang="en-US"/>
        </a:p>
      </dgm:t>
    </dgm:pt>
    <dgm:pt modelId="{45959332-FDC1-4BCD-8434-4309CD806E13}" type="sibTrans" cxnId="{BF543B28-3287-49FF-AC0F-4CA4281C7B7B}">
      <dgm:prSet/>
      <dgm:spPr/>
      <dgm:t>
        <a:bodyPr/>
        <a:lstStyle/>
        <a:p>
          <a:endParaRPr lang="en-US"/>
        </a:p>
      </dgm:t>
    </dgm:pt>
    <dgm:pt modelId="{B94CF727-6577-4CCA-8AE4-50DE30535630}" type="pres">
      <dgm:prSet presAssocID="{2D9974B3-5F75-49D3-B75F-2CC80BB6A69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5762A6E-F2D5-4DCC-85C3-D1AEB386FF00}" type="pres">
      <dgm:prSet presAssocID="{4D6A5521-2B9D-4119-90CC-BEB5A101E42E}" presName="thickLine" presStyleLbl="alignNode1" presStyleIdx="0" presStyleCnt="4"/>
      <dgm:spPr/>
    </dgm:pt>
    <dgm:pt modelId="{D8B8D0D2-CE5A-40EC-B957-A0BC5BF1C06F}" type="pres">
      <dgm:prSet presAssocID="{4D6A5521-2B9D-4119-90CC-BEB5A101E42E}" presName="horz1" presStyleCnt="0"/>
      <dgm:spPr/>
    </dgm:pt>
    <dgm:pt modelId="{CF66CA9D-673C-4967-8DCD-EDFB9C3ED55F}" type="pres">
      <dgm:prSet presAssocID="{4D6A5521-2B9D-4119-90CC-BEB5A101E42E}" presName="tx1" presStyleLbl="revTx" presStyleIdx="0" presStyleCnt="11"/>
      <dgm:spPr/>
      <dgm:t>
        <a:bodyPr/>
        <a:lstStyle/>
        <a:p>
          <a:endParaRPr lang="en-US"/>
        </a:p>
      </dgm:t>
    </dgm:pt>
    <dgm:pt modelId="{B6F1F797-3910-4544-A1D7-30D44D20AF81}" type="pres">
      <dgm:prSet presAssocID="{4D6A5521-2B9D-4119-90CC-BEB5A101E42E}" presName="vert1" presStyleCnt="0"/>
      <dgm:spPr/>
    </dgm:pt>
    <dgm:pt modelId="{0AD9357B-F6DB-4B9E-9EA6-2E71CAA9B6D3}" type="pres">
      <dgm:prSet presAssocID="{0C511388-3D64-43FA-9E06-9FF925CCAF0B}" presName="vertSpace2a" presStyleCnt="0"/>
      <dgm:spPr/>
    </dgm:pt>
    <dgm:pt modelId="{89B84324-4D86-4EB1-943D-69C91C66F89D}" type="pres">
      <dgm:prSet presAssocID="{0C511388-3D64-43FA-9E06-9FF925CCAF0B}" presName="horz2" presStyleCnt="0"/>
      <dgm:spPr/>
    </dgm:pt>
    <dgm:pt modelId="{6E17C1EB-7F85-4EE6-A048-442D3DCBD0A6}" type="pres">
      <dgm:prSet presAssocID="{0C511388-3D64-43FA-9E06-9FF925CCAF0B}" presName="horzSpace2" presStyleCnt="0"/>
      <dgm:spPr/>
    </dgm:pt>
    <dgm:pt modelId="{7ED6E3AE-0739-4F94-ACD3-0D999A3AB112}" type="pres">
      <dgm:prSet presAssocID="{0C511388-3D64-43FA-9E06-9FF925CCAF0B}" presName="tx2" presStyleLbl="revTx" presStyleIdx="1" presStyleCnt="11"/>
      <dgm:spPr/>
      <dgm:t>
        <a:bodyPr/>
        <a:lstStyle/>
        <a:p>
          <a:endParaRPr lang="en-US"/>
        </a:p>
      </dgm:t>
    </dgm:pt>
    <dgm:pt modelId="{8E39E11D-43F1-4FC3-A7A0-9814E6F095E3}" type="pres">
      <dgm:prSet presAssocID="{0C511388-3D64-43FA-9E06-9FF925CCAF0B}" presName="vert2" presStyleCnt="0"/>
      <dgm:spPr/>
    </dgm:pt>
    <dgm:pt modelId="{61DFADBD-67DE-4CA1-8BEF-9A8FA3AF9F2E}" type="pres">
      <dgm:prSet presAssocID="{0C511388-3D64-43FA-9E06-9FF925CCAF0B}" presName="thinLine2b" presStyleLbl="callout" presStyleIdx="0" presStyleCnt="7"/>
      <dgm:spPr/>
    </dgm:pt>
    <dgm:pt modelId="{4E90E629-D57C-4CF0-8222-B4763B252FB4}" type="pres">
      <dgm:prSet presAssocID="{0C511388-3D64-43FA-9E06-9FF925CCAF0B}" presName="vertSpace2b" presStyleCnt="0"/>
      <dgm:spPr/>
    </dgm:pt>
    <dgm:pt modelId="{4605B64C-5146-4047-B72A-A7905D7D4541}" type="pres">
      <dgm:prSet presAssocID="{BA5F7E9E-5F2A-4773-AFCC-7B5C365912F7}" presName="horz2" presStyleCnt="0"/>
      <dgm:spPr/>
    </dgm:pt>
    <dgm:pt modelId="{C5D8B1A5-C07E-4B3A-85F7-D10809E84AC7}" type="pres">
      <dgm:prSet presAssocID="{BA5F7E9E-5F2A-4773-AFCC-7B5C365912F7}" presName="horzSpace2" presStyleCnt="0"/>
      <dgm:spPr/>
    </dgm:pt>
    <dgm:pt modelId="{ADDD3061-9F5B-4484-9248-D7BD414AD81B}" type="pres">
      <dgm:prSet presAssocID="{BA5F7E9E-5F2A-4773-AFCC-7B5C365912F7}" presName="tx2" presStyleLbl="revTx" presStyleIdx="2" presStyleCnt="11"/>
      <dgm:spPr/>
      <dgm:t>
        <a:bodyPr/>
        <a:lstStyle/>
        <a:p>
          <a:endParaRPr lang="en-US"/>
        </a:p>
      </dgm:t>
    </dgm:pt>
    <dgm:pt modelId="{319408A6-5FEA-4189-9D87-D9098EB1F6EC}" type="pres">
      <dgm:prSet presAssocID="{BA5F7E9E-5F2A-4773-AFCC-7B5C365912F7}" presName="vert2" presStyleCnt="0"/>
      <dgm:spPr/>
    </dgm:pt>
    <dgm:pt modelId="{66A41EA6-2C1E-44E9-8A2E-5DC227CDEEA2}" type="pres">
      <dgm:prSet presAssocID="{BA5F7E9E-5F2A-4773-AFCC-7B5C365912F7}" presName="thinLine2b" presStyleLbl="callout" presStyleIdx="1" presStyleCnt="7"/>
      <dgm:spPr/>
    </dgm:pt>
    <dgm:pt modelId="{F26E5112-03DF-4D19-AA48-DE901C481C9E}" type="pres">
      <dgm:prSet presAssocID="{BA5F7E9E-5F2A-4773-AFCC-7B5C365912F7}" presName="vertSpace2b" presStyleCnt="0"/>
      <dgm:spPr/>
    </dgm:pt>
    <dgm:pt modelId="{D8911D37-6563-4B88-950B-26548DA83702}" type="pres">
      <dgm:prSet presAssocID="{1A7DB5E1-3F76-42A3-B882-5C4E20F09C35}" presName="thickLine" presStyleLbl="alignNode1" presStyleIdx="1" presStyleCnt="4"/>
      <dgm:spPr/>
    </dgm:pt>
    <dgm:pt modelId="{597281F0-A29D-4D18-85F9-F302E47E2352}" type="pres">
      <dgm:prSet presAssocID="{1A7DB5E1-3F76-42A3-B882-5C4E20F09C35}" presName="horz1" presStyleCnt="0"/>
      <dgm:spPr/>
    </dgm:pt>
    <dgm:pt modelId="{42199ED0-F523-4341-9214-31AF942A98E1}" type="pres">
      <dgm:prSet presAssocID="{1A7DB5E1-3F76-42A3-B882-5C4E20F09C35}" presName="tx1" presStyleLbl="revTx" presStyleIdx="3" presStyleCnt="11"/>
      <dgm:spPr/>
      <dgm:t>
        <a:bodyPr/>
        <a:lstStyle/>
        <a:p>
          <a:endParaRPr lang="en-US"/>
        </a:p>
      </dgm:t>
    </dgm:pt>
    <dgm:pt modelId="{19C87FB9-B4A9-4446-9A3B-B80257078A59}" type="pres">
      <dgm:prSet presAssocID="{1A7DB5E1-3F76-42A3-B882-5C4E20F09C35}" presName="vert1" presStyleCnt="0"/>
      <dgm:spPr/>
    </dgm:pt>
    <dgm:pt modelId="{EC568B84-254B-4F37-8EA7-15EBFF49CA8C}" type="pres">
      <dgm:prSet presAssocID="{B164CE01-0782-46B7-9B76-6590B882BE2D}" presName="vertSpace2a" presStyleCnt="0"/>
      <dgm:spPr/>
    </dgm:pt>
    <dgm:pt modelId="{C80EEE2F-ED3F-4B67-9328-F2F5AF2B8BF1}" type="pres">
      <dgm:prSet presAssocID="{B164CE01-0782-46B7-9B76-6590B882BE2D}" presName="horz2" presStyleCnt="0"/>
      <dgm:spPr/>
    </dgm:pt>
    <dgm:pt modelId="{F69AE2F6-51DA-4C6C-B76B-BD8D78B52E84}" type="pres">
      <dgm:prSet presAssocID="{B164CE01-0782-46B7-9B76-6590B882BE2D}" presName="horzSpace2" presStyleCnt="0"/>
      <dgm:spPr/>
    </dgm:pt>
    <dgm:pt modelId="{116D0E77-4E82-41C6-A1F3-4388E526FA76}" type="pres">
      <dgm:prSet presAssocID="{B164CE01-0782-46B7-9B76-6590B882BE2D}" presName="tx2" presStyleLbl="revTx" presStyleIdx="4" presStyleCnt="11"/>
      <dgm:spPr/>
      <dgm:t>
        <a:bodyPr/>
        <a:lstStyle/>
        <a:p>
          <a:endParaRPr lang="en-US"/>
        </a:p>
      </dgm:t>
    </dgm:pt>
    <dgm:pt modelId="{5236E370-D300-459B-A6AB-F3402FF0A43D}" type="pres">
      <dgm:prSet presAssocID="{B164CE01-0782-46B7-9B76-6590B882BE2D}" presName="vert2" presStyleCnt="0"/>
      <dgm:spPr/>
    </dgm:pt>
    <dgm:pt modelId="{1910716D-8D47-4E95-9434-ED0EEE538D67}" type="pres">
      <dgm:prSet presAssocID="{B164CE01-0782-46B7-9B76-6590B882BE2D}" presName="thinLine2b" presStyleLbl="callout" presStyleIdx="2" presStyleCnt="7"/>
      <dgm:spPr/>
    </dgm:pt>
    <dgm:pt modelId="{F1361E51-86F3-48C5-BB7A-69267C61542E}" type="pres">
      <dgm:prSet presAssocID="{B164CE01-0782-46B7-9B76-6590B882BE2D}" presName="vertSpace2b" presStyleCnt="0"/>
      <dgm:spPr/>
    </dgm:pt>
    <dgm:pt modelId="{2FDBD387-5847-4377-A7C3-8AF0DB0D767E}" type="pres">
      <dgm:prSet presAssocID="{89004867-C082-42A5-8DB9-E3361566A149}" presName="horz2" presStyleCnt="0"/>
      <dgm:spPr/>
    </dgm:pt>
    <dgm:pt modelId="{9F8A8FF8-041F-4624-A269-C3ED80717936}" type="pres">
      <dgm:prSet presAssocID="{89004867-C082-42A5-8DB9-E3361566A149}" presName="horzSpace2" presStyleCnt="0"/>
      <dgm:spPr/>
    </dgm:pt>
    <dgm:pt modelId="{E80DA1AD-D824-47C7-AB2B-0DD136ACC2A9}" type="pres">
      <dgm:prSet presAssocID="{89004867-C082-42A5-8DB9-E3361566A149}" presName="tx2" presStyleLbl="revTx" presStyleIdx="5" presStyleCnt="11"/>
      <dgm:spPr/>
      <dgm:t>
        <a:bodyPr/>
        <a:lstStyle/>
        <a:p>
          <a:endParaRPr lang="en-US"/>
        </a:p>
      </dgm:t>
    </dgm:pt>
    <dgm:pt modelId="{5C414E79-1C86-486F-871A-31740A278368}" type="pres">
      <dgm:prSet presAssocID="{89004867-C082-42A5-8DB9-E3361566A149}" presName="vert2" presStyleCnt="0"/>
      <dgm:spPr/>
    </dgm:pt>
    <dgm:pt modelId="{69E7D00A-F7B7-4280-8B49-C9CC6CC12194}" type="pres">
      <dgm:prSet presAssocID="{89004867-C082-42A5-8DB9-E3361566A149}" presName="thinLine2b" presStyleLbl="callout" presStyleIdx="3" presStyleCnt="7"/>
      <dgm:spPr/>
    </dgm:pt>
    <dgm:pt modelId="{33F3C629-9AD8-410B-B734-E70385DA7628}" type="pres">
      <dgm:prSet presAssocID="{89004867-C082-42A5-8DB9-E3361566A149}" presName="vertSpace2b" presStyleCnt="0"/>
      <dgm:spPr/>
    </dgm:pt>
    <dgm:pt modelId="{2D96B828-EC11-4D27-B301-90FF8183C756}" type="pres">
      <dgm:prSet presAssocID="{5967CCDE-A147-4481-BF93-535E66F01C0C}" presName="thickLine" presStyleLbl="alignNode1" presStyleIdx="2" presStyleCnt="4"/>
      <dgm:spPr/>
    </dgm:pt>
    <dgm:pt modelId="{D0DD0AB8-04E5-4450-87AB-EBADB7AE805C}" type="pres">
      <dgm:prSet presAssocID="{5967CCDE-A147-4481-BF93-535E66F01C0C}" presName="horz1" presStyleCnt="0"/>
      <dgm:spPr/>
    </dgm:pt>
    <dgm:pt modelId="{7C4E73A2-950D-49CD-9FCB-880ECBFAC9B1}" type="pres">
      <dgm:prSet presAssocID="{5967CCDE-A147-4481-BF93-535E66F01C0C}" presName="tx1" presStyleLbl="revTx" presStyleIdx="6" presStyleCnt="11"/>
      <dgm:spPr/>
      <dgm:t>
        <a:bodyPr/>
        <a:lstStyle/>
        <a:p>
          <a:endParaRPr lang="en-US"/>
        </a:p>
      </dgm:t>
    </dgm:pt>
    <dgm:pt modelId="{8A6B494D-5256-48E6-BECF-2D08B66BA0DB}" type="pres">
      <dgm:prSet presAssocID="{5967CCDE-A147-4481-BF93-535E66F01C0C}" presName="vert1" presStyleCnt="0"/>
      <dgm:spPr/>
    </dgm:pt>
    <dgm:pt modelId="{4CC4F88B-A618-48DA-8BF9-CD2F775C0031}" type="pres">
      <dgm:prSet presAssocID="{1B2F6E23-8A60-4611-9AF8-89CA297E3AA7}" presName="vertSpace2a" presStyleCnt="0"/>
      <dgm:spPr/>
    </dgm:pt>
    <dgm:pt modelId="{44EB840E-FFA6-450D-BB04-647FB364767B}" type="pres">
      <dgm:prSet presAssocID="{1B2F6E23-8A60-4611-9AF8-89CA297E3AA7}" presName="horz2" presStyleCnt="0"/>
      <dgm:spPr/>
    </dgm:pt>
    <dgm:pt modelId="{B39B5ADC-7525-46AB-A596-35E942210C9A}" type="pres">
      <dgm:prSet presAssocID="{1B2F6E23-8A60-4611-9AF8-89CA297E3AA7}" presName="horzSpace2" presStyleCnt="0"/>
      <dgm:spPr/>
    </dgm:pt>
    <dgm:pt modelId="{0AC6A9F3-291E-4132-9793-BBD5992ECFA0}" type="pres">
      <dgm:prSet presAssocID="{1B2F6E23-8A60-4611-9AF8-89CA297E3AA7}" presName="tx2" presStyleLbl="revTx" presStyleIdx="7" presStyleCnt="11"/>
      <dgm:spPr/>
      <dgm:t>
        <a:bodyPr/>
        <a:lstStyle/>
        <a:p>
          <a:endParaRPr lang="en-US"/>
        </a:p>
      </dgm:t>
    </dgm:pt>
    <dgm:pt modelId="{92B2F012-3F4B-48BB-B557-295E0CBFBC64}" type="pres">
      <dgm:prSet presAssocID="{1B2F6E23-8A60-4611-9AF8-89CA297E3AA7}" presName="vert2" presStyleCnt="0"/>
      <dgm:spPr/>
    </dgm:pt>
    <dgm:pt modelId="{89BA88D2-E436-435C-8D82-4CB99FBA82DE}" type="pres">
      <dgm:prSet presAssocID="{1B2F6E23-8A60-4611-9AF8-89CA297E3AA7}" presName="thinLine2b" presStyleLbl="callout" presStyleIdx="4" presStyleCnt="7"/>
      <dgm:spPr/>
    </dgm:pt>
    <dgm:pt modelId="{1903E71F-19C7-4399-86D2-9099096C1404}" type="pres">
      <dgm:prSet presAssocID="{1B2F6E23-8A60-4611-9AF8-89CA297E3AA7}" presName="vertSpace2b" presStyleCnt="0"/>
      <dgm:spPr/>
    </dgm:pt>
    <dgm:pt modelId="{6B2F048B-8EE0-4B92-9E5B-B3655B3C46C4}" type="pres">
      <dgm:prSet presAssocID="{CA9B2FB6-BD60-4DFF-A523-614308F457A2}" presName="thickLine" presStyleLbl="alignNode1" presStyleIdx="3" presStyleCnt="4"/>
      <dgm:spPr/>
    </dgm:pt>
    <dgm:pt modelId="{8F4F3225-B4BF-4A2D-86B2-251D07A3A568}" type="pres">
      <dgm:prSet presAssocID="{CA9B2FB6-BD60-4DFF-A523-614308F457A2}" presName="horz1" presStyleCnt="0"/>
      <dgm:spPr/>
    </dgm:pt>
    <dgm:pt modelId="{B8BC413A-5B21-47C8-935B-7908335B4DFE}" type="pres">
      <dgm:prSet presAssocID="{CA9B2FB6-BD60-4DFF-A523-614308F457A2}" presName="tx1" presStyleLbl="revTx" presStyleIdx="8" presStyleCnt="11"/>
      <dgm:spPr/>
      <dgm:t>
        <a:bodyPr/>
        <a:lstStyle/>
        <a:p>
          <a:endParaRPr lang="en-US"/>
        </a:p>
      </dgm:t>
    </dgm:pt>
    <dgm:pt modelId="{D1008ACB-7393-4AFB-8535-F8C4521BD702}" type="pres">
      <dgm:prSet presAssocID="{CA9B2FB6-BD60-4DFF-A523-614308F457A2}" presName="vert1" presStyleCnt="0"/>
      <dgm:spPr/>
    </dgm:pt>
    <dgm:pt modelId="{3B3C431B-20F7-4FCC-9CD0-A7EFE9D9DD6B}" type="pres">
      <dgm:prSet presAssocID="{93C1438F-BD97-4A2F-84CA-45B835F4442A}" presName="vertSpace2a" presStyleCnt="0"/>
      <dgm:spPr/>
    </dgm:pt>
    <dgm:pt modelId="{7B6BE3D5-A700-4698-8FC1-BF787D98E6C1}" type="pres">
      <dgm:prSet presAssocID="{93C1438F-BD97-4A2F-84CA-45B835F4442A}" presName="horz2" presStyleCnt="0"/>
      <dgm:spPr/>
    </dgm:pt>
    <dgm:pt modelId="{F2CA0090-8502-435E-B1B8-392AE2C72C2E}" type="pres">
      <dgm:prSet presAssocID="{93C1438F-BD97-4A2F-84CA-45B835F4442A}" presName="horzSpace2" presStyleCnt="0"/>
      <dgm:spPr/>
    </dgm:pt>
    <dgm:pt modelId="{D50AC0B9-E394-4DD8-A883-43F91D8E264F}" type="pres">
      <dgm:prSet presAssocID="{93C1438F-BD97-4A2F-84CA-45B835F4442A}" presName="tx2" presStyleLbl="revTx" presStyleIdx="9" presStyleCnt="11"/>
      <dgm:spPr/>
      <dgm:t>
        <a:bodyPr/>
        <a:lstStyle/>
        <a:p>
          <a:endParaRPr lang="en-US"/>
        </a:p>
      </dgm:t>
    </dgm:pt>
    <dgm:pt modelId="{5C1DE374-3863-4404-AB39-B607E3A90F63}" type="pres">
      <dgm:prSet presAssocID="{93C1438F-BD97-4A2F-84CA-45B835F4442A}" presName="vert2" presStyleCnt="0"/>
      <dgm:spPr/>
    </dgm:pt>
    <dgm:pt modelId="{DF10345C-42C3-45F6-86E8-A4DC561550B9}" type="pres">
      <dgm:prSet presAssocID="{93C1438F-BD97-4A2F-84CA-45B835F4442A}" presName="thinLine2b" presStyleLbl="callout" presStyleIdx="5" presStyleCnt="7"/>
      <dgm:spPr/>
    </dgm:pt>
    <dgm:pt modelId="{BBB9870F-065D-465A-BF74-198EEEB26C67}" type="pres">
      <dgm:prSet presAssocID="{93C1438F-BD97-4A2F-84CA-45B835F4442A}" presName="vertSpace2b" presStyleCnt="0"/>
      <dgm:spPr/>
    </dgm:pt>
    <dgm:pt modelId="{9AFB808E-2138-444F-AC96-577C273A9245}" type="pres">
      <dgm:prSet presAssocID="{504F293F-7C4C-4E0B-A338-848F1CCAC431}" presName="horz2" presStyleCnt="0"/>
      <dgm:spPr/>
    </dgm:pt>
    <dgm:pt modelId="{854E1790-E2E5-494D-A91B-BBE7316CC5CD}" type="pres">
      <dgm:prSet presAssocID="{504F293F-7C4C-4E0B-A338-848F1CCAC431}" presName="horzSpace2" presStyleCnt="0"/>
      <dgm:spPr/>
    </dgm:pt>
    <dgm:pt modelId="{802D0C6E-C338-4415-8C03-A4B92AE115ED}" type="pres">
      <dgm:prSet presAssocID="{504F293F-7C4C-4E0B-A338-848F1CCAC431}" presName="tx2" presStyleLbl="revTx" presStyleIdx="10" presStyleCnt="11"/>
      <dgm:spPr/>
      <dgm:t>
        <a:bodyPr/>
        <a:lstStyle/>
        <a:p>
          <a:endParaRPr lang="en-US"/>
        </a:p>
      </dgm:t>
    </dgm:pt>
    <dgm:pt modelId="{841F4616-53A1-40AA-B145-BD23411B72EB}" type="pres">
      <dgm:prSet presAssocID="{504F293F-7C4C-4E0B-A338-848F1CCAC431}" presName="vert2" presStyleCnt="0"/>
      <dgm:spPr/>
    </dgm:pt>
    <dgm:pt modelId="{F85D3E9A-99A8-4FDB-AD8E-9F6105B565C4}" type="pres">
      <dgm:prSet presAssocID="{504F293F-7C4C-4E0B-A338-848F1CCAC431}" presName="thinLine2b" presStyleLbl="callout" presStyleIdx="6" presStyleCnt="7"/>
      <dgm:spPr/>
    </dgm:pt>
    <dgm:pt modelId="{972A3913-AC7D-460E-B159-009436AF7F08}" type="pres">
      <dgm:prSet presAssocID="{504F293F-7C4C-4E0B-A338-848F1CCAC431}" presName="vertSpace2b" presStyleCnt="0"/>
      <dgm:spPr/>
    </dgm:pt>
  </dgm:ptLst>
  <dgm:cxnLst>
    <dgm:cxn modelId="{B15AC942-9CD0-4712-A22E-BF78F777DD7C}" type="presOf" srcId="{4D6A5521-2B9D-4119-90CC-BEB5A101E42E}" destId="{CF66CA9D-673C-4967-8DCD-EDFB9C3ED55F}" srcOrd="0" destOrd="0" presId="urn:microsoft.com/office/officeart/2008/layout/LinedList"/>
    <dgm:cxn modelId="{2D7C73E7-8FF7-4B4C-904E-8CD1FC9D9ECD}" srcId="{1A7DB5E1-3F76-42A3-B882-5C4E20F09C35}" destId="{89004867-C082-42A5-8DB9-E3361566A149}" srcOrd="1" destOrd="0" parTransId="{A92DF7BC-BD60-4735-9C30-01D84BBBBFBE}" sibTransId="{56AB8DB5-41AE-4C9E-AEF4-2C51E43E3724}"/>
    <dgm:cxn modelId="{A3369B6C-B787-434A-A8F8-933913E09B46}" srcId="{2D9974B3-5F75-49D3-B75F-2CC80BB6A69A}" destId="{CA9B2FB6-BD60-4DFF-A523-614308F457A2}" srcOrd="3" destOrd="0" parTransId="{79587B68-6DCA-46FD-A30F-7C5D1A5D8971}" sibTransId="{D2FA4C18-F339-4D46-8FC2-1D17687F1780}"/>
    <dgm:cxn modelId="{12C857FE-4506-456C-AFD1-90F7AE19DC63}" type="presOf" srcId="{5967CCDE-A147-4481-BF93-535E66F01C0C}" destId="{7C4E73A2-950D-49CD-9FCB-880ECBFAC9B1}" srcOrd="0" destOrd="0" presId="urn:microsoft.com/office/officeart/2008/layout/LinedList"/>
    <dgm:cxn modelId="{2A5F2514-2A6D-4176-B8EC-C6FFCC3CDCA2}" type="presOf" srcId="{1B2F6E23-8A60-4611-9AF8-89CA297E3AA7}" destId="{0AC6A9F3-291E-4132-9793-BBD5992ECFA0}" srcOrd="0" destOrd="0" presId="urn:microsoft.com/office/officeart/2008/layout/LinedList"/>
    <dgm:cxn modelId="{F71E7C2A-1D15-43A2-ABE1-AF82FE7F288F}" type="presOf" srcId="{0C511388-3D64-43FA-9E06-9FF925CCAF0B}" destId="{7ED6E3AE-0739-4F94-ACD3-0D999A3AB112}" srcOrd="0" destOrd="0" presId="urn:microsoft.com/office/officeart/2008/layout/LinedList"/>
    <dgm:cxn modelId="{AA0A7F47-AB93-4142-81F4-253ADDBC3991}" srcId="{2D9974B3-5F75-49D3-B75F-2CC80BB6A69A}" destId="{5967CCDE-A147-4481-BF93-535E66F01C0C}" srcOrd="2" destOrd="0" parTransId="{94129B92-44E4-4E1F-ABDA-0122E6FA0E07}" sibTransId="{70331E74-AAA9-4A85-BFA3-458CDB20B4B1}"/>
    <dgm:cxn modelId="{4A264F95-CBA5-41E8-9C61-E9F2E4E9A87D}" type="presOf" srcId="{B164CE01-0782-46B7-9B76-6590B882BE2D}" destId="{116D0E77-4E82-41C6-A1F3-4388E526FA76}" srcOrd="0" destOrd="0" presId="urn:microsoft.com/office/officeart/2008/layout/LinedList"/>
    <dgm:cxn modelId="{51A40E57-4F31-45B3-AA3D-A308842E78AD}" srcId="{5967CCDE-A147-4481-BF93-535E66F01C0C}" destId="{1B2F6E23-8A60-4611-9AF8-89CA297E3AA7}" srcOrd="0" destOrd="0" parTransId="{A4EB860E-EA70-4909-ADE6-93F89F2585EF}" sibTransId="{9D54316B-8DC5-4BBC-9972-515D72C6B7F6}"/>
    <dgm:cxn modelId="{6448AD2B-447D-43A5-80CA-22110CDA1AAA}" type="presOf" srcId="{2D9974B3-5F75-49D3-B75F-2CC80BB6A69A}" destId="{B94CF727-6577-4CCA-8AE4-50DE30535630}" srcOrd="0" destOrd="0" presId="urn:microsoft.com/office/officeart/2008/layout/LinedList"/>
    <dgm:cxn modelId="{660C34FA-7580-441B-BBDB-2D4765269ED8}" srcId="{1A7DB5E1-3F76-42A3-B882-5C4E20F09C35}" destId="{B164CE01-0782-46B7-9B76-6590B882BE2D}" srcOrd="0" destOrd="0" parTransId="{AB3896C9-55E4-4AA2-AF3E-209B334AB56C}" sibTransId="{CC2613C9-2DC1-432C-AF17-46A8877B3AC0}"/>
    <dgm:cxn modelId="{A001CF03-28A1-4E86-8E7D-AF766CC5ADDC}" type="presOf" srcId="{93C1438F-BD97-4A2F-84CA-45B835F4442A}" destId="{D50AC0B9-E394-4DD8-A883-43F91D8E264F}" srcOrd="0" destOrd="0" presId="urn:microsoft.com/office/officeart/2008/layout/LinedList"/>
    <dgm:cxn modelId="{A432A7F6-CCA7-4219-8EA0-A21B4005F94D}" type="presOf" srcId="{BA5F7E9E-5F2A-4773-AFCC-7B5C365912F7}" destId="{ADDD3061-9F5B-4484-9248-D7BD414AD81B}" srcOrd="0" destOrd="0" presId="urn:microsoft.com/office/officeart/2008/layout/LinedList"/>
    <dgm:cxn modelId="{4AB5B28E-092C-46DA-BD45-9C6258A0C362}" type="presOf" srcId="{1A7DB5E1-3F76-42A3-B882-5C4E20F09C35}" destId="{42199ED0-F523-4341-9214-31AF942A98E1}" srcOrd="0" destOrd="0" presId="urn:microsoft.com/office/officeart/2008/layout/LinedList"/>
    <dgm:cxn modelId="{C319F073-8936-43B5-9985-FE739064837A}" srcId="{2D9974B3-5F75-49D3-B75F-2CC80BB6A69A}" destId="{1A7DB5E1-3F76-42A3-B882-5C4E20F09C35}" srcOrd="1" destOrd="0" parTransId="{A5B9A9B4-D0E8-4CDC-BA31-7B87A088EF83}" sibTransId="{A9D25D00-9DF9-4163-859F-2882451C519C}"/>
    <dgm:cxn modelId="{26574D36-F3B5-4E50-BD08-01EEF0837C0C}" srcId="{4D6A5521-2B9D-4119-90CC-BEB5A101E42E}" destId="{BA5F7E9E-5F2A-4773-AFCC-7B5C365912F7}" srcOrd="1" destOrd="0" parTransId="{6A3E3BC2-0B48-4FA1-AD4A-6145389FAEFC}" sibTransId="{F311A769-9095-4F99-9718-BEF17AF8D795}"/>
    <dgm:cxn modelId="{DA4373FC-578C-494F-B05C-3D36E9B1F1B9}" srcId="{4D6A5521-2B9D-4119-90CC-BEB5A101E42E}" destId="{0C511388-3D64-43FA-9E06-9FF925CCAF0B}" srcOrd="0" destOrd="0" parTransId="{A11316E4-73E2-4C8B-AADF-85A9F17793D6}" sibTransId="{3E2858DC-5A22-4B94-8987-005C114857AC}"/>
    <dgm:cxn modelId="{BDF8C792-3AA7-4747-AF75-A0D7D47E2BE1}" type="presOf" srcId="{CA9B2FB6-BD60-4DFF-A523-614308F457A2}" destId="{B8BC413A-5B21-47C8-935B-7908335B4DFE}" srcOrd="0" destOrd="0" presId="urn:microsoft.com/office/officeart/2008/layout/LinedList"/>
    <dgm:cxn modelId="{B9729DAD-4202-4D97-8FA0-F7AA616E24AC}" srcId="{CA9B2FB6-BD60-4DFF-A523-614308F457A2}" destId="{93C1438F-BD97-4A2F-84CA-45B835F4442A}" srcOrd="0" destOrd="0" parTransId="{5210CEC0-05C6-4E35-A38C-E83028484C28}" sibTransId="{CBFDDEB3-B8E2-4DA2-86C3-57D722C7651C}"/>
    <dgm:cxn modelId="{98897986-25E1-4AB8-9B0E-829B8C4CC556}" srcId="{2D9974B3-5F75-49D3-B75F-2CC80BB6A69A}" destId="{4D6A5521-2B9D-4119-90CC-BEB5A101E42E}" srcOrd="0" destOrd="0" parTransId="{8A43C78C-0266-4663-80E0-3B6439A4CE7C}" sibTransId="{D609373B-8199-42BF-AF93-82F035B2B55F}"/>
    <dgm:cxn modelId="{BF543B28-3287-49FF-AC0F-4CA4281C7B7B}" srcId="{CA9B2FB6-BD60-4DFF-A523-614308F457A2}" destId="{504F293F-7C4C-4E0B-A338-848F1CCAC431}" srcOrd="1" destOrd="0" parTransId="{244E39BC-CC3B-4BF6-B874-A13CCA950275}" sibTransId="{45959332-FDC1-4BCD-8434-4309CD806E13}"/>
    <dgm:cxn modelId="{666376A5-63F4-4517-A477-9C0A57583DB1}" type="presOf" srcId="{504F293F-7C4C-4E0B-A338-848F1CCAC431}" destId="{802D0C6E-C338-4415-8C03-A4B92AE115ED}" srcOrd="0" destOrd="0" presId="urn:microsoft.com/office/officeart/2008/layout/LinedList"/>
    <dgm:cxn modelId="{6E2E2F63-A5A8-491A-8931-6F803C2C48E4}" type="presOf" srcId="{89004867-C082-42A5-8DB9-E3361566A149}" destId="{E80DA1AD-D824-47C7-AB2B-0DD136ACC2A9}" srcOrd="0" destOrd="0" presId="urn:microsoft.com/office/officeart/2008/layout/LinedList"/>
    <dgm:cxn modelId="{CA5A1E50-1974-4DCD-A514-E180379DA190}" type="presParOf" srcId="{B94CF727-6577-4CCA-8AE4-50DE30535630}" destId="{35762A6E-F2D5-4DCC-85C3-D1AEB386FF00}" srcOrd="0" destOrd="0" presId="urn:microsoft.com/office/officeart/2008/layout/LinedList"/>
    <dgm:cxn modelId="{6FEFDAFD-C3D6-4154-8464-74B051F77F4B}" type="presParOf" srcId="{B94CF727-6577-4CCA-8AE4-50DE30535630}" destId="{D8B8D0D2-CE5A-40EC-B957-A0BC5BF1C06F}" srcOrd="1" destOrd="0" presId="urn:microsoft.com/office/officeart/2008/layout/LinedList"/>
    <dgm:cxn modelId="{75CD6CFE-0854-470F-A73B-017B906C1956}" type="presParOf" srcId="{D8B8D0D2-CE5A-40EC-B957-A0BC5BF1C06F}" destId="{CF66CA9D-673C-4967-8DCD-EDFB9C3ED55F}" srcOrd="0" destOrd="0" presId="urn:microsoft.com/office/officeart/2008/layout/LinedList"/>
    <dgm:cxn modelId="{CFB7360A-100B-42A2-A17C-16B4144728B4}" type="presParOf" srcId="{D8B8D0D2-CE5A-40EC-B957-A0BC5BF1C06F}" destId="{B6F1F797-3910-4544-A1D7-30D44D20AF81}" srcOrd="1" destOrd="0" presId="urn:microsoft.com/office/officeart/2008/layout/LinedList"/>
    <dgm:cxn modelId="{B5046D57-A0EF-42A7-96C3-8459FAAE09DE}" type="presParOf" srcId="{B6F1F797-3910-4544-A1D7-30D44D20AF81}" destId="{0AD9357B-F6DB-4B9E-9EA6-2E71CAA9B6D3}" srcOrd="0" destOrd="0" presId="urn:microsoft.com/office/officeart/2008/layout/LinedList"/>
    <dgm:cxn modelId="{081CC76D-F8F9-4BC8-B21D-412919D07030}" type="presParOf" srcId="{B6F1F797-3910-4544-A1D7-30D44D20AF81}" destId="{89B84324-4D86-4EB1-943D-69C91C66F89D}" srcOrd="1" destOrd="0" presId="urn:microsoft.com/office/officeart/2008/layout/LinedList"/>
    <dgm:cxn modelId="{4068F502-839F-4721-B853-2B924B2AFA7B}" type="presParOf" srcId="{89B84324-4D86-4EB1-943D-69C91C66F89D}" destId="{6E17C1EB-7F85-4EE6-A048-442D3DCBD0A6}" srcOrd="0" destOrd="0" presId="urn:microsoft.com/office/officeart/2008/layout/LinedList"/>
    <dgm:cxn modelId="{757AE9E3-3D6B-4D3E-A400-1F0F998583D5}" type="presParOf" srcId="{89B84324-4D86-4EB1-943D-69C91C66F89D}" destId="{7ED6E3AE-0739-4F94-ACD3-0D999A3AB112}" srcOrd="1" destOrd="0" presId="urn:microsoft.com/office/officeart/2008/layout/LinedList"/>
    <dgm:cxn modelId="{10DFCE11-DBD3-40B6-B391-038315E87503}" type="presParOf" srcId="{89B84324-4D86-4EB1-943D-69C91C66F89D}" destId="{8E39E11D-43F1-4FC3-A7A0-9814E6F095E3}" srcOrd="2" destOrd="0" presId="urn:microsoft.com/office/officeart/2008/layout/LinedList"/>
    <dgm:cxn modelId="{B649E144-3B94-48EE-9AD6-730BCD05BA56}" type="presParOf" srcId="{B6F1F797-3910-4544-A1D7-30D44D20AF81}" destId="{61DFADBD-67DE-4CA1-8BEF-9A8FA3AF9F2E}" srcOrd="2" destOrd="0" presId="urn:microsoft.com/office/officeart/2008/layout/LinedList"/>
    <dgm:cxn modelId="{368B6E40-3B87-4EF2-83EF-44D20B819599}" type="presParOf" srcId="{B6F1F797-3910-4544-A1D7-30D44D20AF81}" destId="{4E90E629-D57C-4CF0-8222-B4763B252FB4}" srcOrd="3" destOrd="0" presId="urn:microsoft.com/office/officeart/2008/layout/LinedList"/>
    <dgm:cxn modelId="{879C3948-916A-42CE-A778-9BB35530CD1E}" type="presParOf" srcId="{B6F1F797-3910-4544-A1D7-30D44D20AF81}" destId="{4605B64C-5146-4047-B72A-A7905D7D4541}" srcOrd="4" destOrd="0" presId="urn:microsoft.com/office/officeart/2008/layout/LinedList"/>
    <dgm:cxn modelId="{3BD1133B-EAC9-4D4E-A9B7-4D2C21DD246C}" type="presParOf" srcId="{4605B64C-5146-4047-B72A-A7905D7D4541}" destId="{C5D8B1A5-C07E-4B3A-85F7-D10809E84AC7}" srcOrd="0" destOrd="0" presId="urn:microsoft.com/office/officeart/2008/layout/LinedList"/>
    <dgm:cxn modelId="{D25C8A59-F5D3-4D3A-AE6D-730FDB0F0EF2}" type="presParOf" srcId="{4605B64C-5146-4047-B72A-A7905D7D4541}" destId="{ADDD3061-9F5B-4484-9248-D7BD414AD81B}" srcOrd="1" destOrd="0" presId="urn:microsoft.com/office/officeart/2008/layout/LinedList"/>
    <dgm:cxn modelId="{2E654DBA-871E-499E-B97A-2F443EAEFFE1}" type="presParOf" srcId="{4605B64C-5146-4047-B72A-A7905D7D4541}" destId="{319408A6-5FEA-4189-9D87-D9098EB1F6EC}" srcOrd="2" destOrd="0" presId="urn:microsoft.com/office/officeart/2008/layout/LinedList"/>
    <dgm:cxn modelId="{CBCEED58-A640-49D2-B642-6196F780B23B}" type="presParOf" srcId="{B6F1F797-3910-4544-A1D7-30D44D20AF81}" destId="{66A41EA6-2C1E-44E9-8A2E-5DC227CDEEA2}" srcOrd="5" destOrd="0" presId="urn:microsoft.com/office/officeart/2008/layout/LinedList"/>
    <dgm:cxn modelId="{251C220F-BA89-428C-B66E-B9FA74A4DB00}" type="presParOf" srcId="{B6F1F797-3910-4544-A1D7-30D44D20AF81}" destId="{F26E5112-03DF-4D19-AA48-DE901C481C9E}" srcOrd="6" destOrd="0" presId="urn:microsoft.com/office/officeart/2008/layout/LinedList"/>
    <dgm:cxn modelId="{F73FE39A-8F87-4CBA-BDBA-3576BAFE12CF}" type="presParOf" srcId="{B94CF727-6577-4CCA-8AE4-50DE30535630}" destId="{D8911D37-6563-4B88-950B-26548DA83702}" srcOrd="2" destOrd="0" presId="urn:microsoft.com/office/officeart/2008/layout/LinedList"/>
    <dgm:cxn modelId="{0A7A1EFA-128E-46A7-997E-58008FE14A60}" type="presParOf" srcId="{B94CF727-6577-4CCA-8AE4-50DE30535630}" destId="{597281F0-A29D-4D18-85F9-F302E47E2352}" srcOrd="3" destOrd="0" presId="urn:microsoft.com/office/officeart/2008/layout/LinedList"/>
    <dgm:cxn modelId="{B4DBC657-BB79-4139-8621-A66A852F3975}" type="presParOf" srcId="{597281F0-A29D-4D18-85F9-F302E47E2352}" destId="{42199ED0-F523-4341-9214-31AF942A98E1}" srcOrd="0" destOrd="0" presId="urn:microsoft.com/office/officeart/2008/layout/LinedList"/>
    <dgm:cxn modelId="{7D54BB18-16D5-413E-8921-97B85259B089}" type="presParOf" srcId="{597281F0-A29D-4D18-85F9-F302E47E2352}" destId="{19C87FB9-B4A9-4446-9A3B-B80257078A59}" srcOrd="1" destOrd="0" presId="urn:microsoft.com/office/officeart/2008/layout/LinedList"/>
    <dgm:cxn modelId="{3723DACE-BB0C-491F-8494-F9CFD1F06FC3}" type="presParOf" srcId="{19C87FB9-B4A9-4446-9A3B-B80257078A59}" destId="{EC568B84-254B-4F37-8EA7-15EBFF49CA8C}" srcOrd="0" destOrd="0" presId="urn:microsoft.com/office/officeart/2008/layout/LinedList"/>
    <dgm:cxn modelId="{E42CAD02-E7B3-458E-B901-9163072DDCE8}" type="presParOf" srcId="{19C87FB9-B4A9-4446-9A3B-B80257078A59}" destId="{C80EEE2F-ED3F-4B67-9328-F2F5AF2B8BF1}" srcOrd="1" destOrd="0" presId="urn:microsoft.com/office/officeart/2008/layout/LinedList"/>
    <dgm:cxn modelId="{7BE7D7B8-E6B9-4261-B563-D7D6F4EC2E6F}" type="presParOf" srcId="{C80EEE2F-ED3F-4B67-9328-F2F5AF2B8BF1}" destId="{F69AE2F6-51DA-4C6C-B76B-BD8D78B52E84}" srcOrd="0" destOrd="0" presId="urn:microsoft.com/office/officeart/2008/layout/LinedList"/>
    <dgm:cxn modelId="{4B12F5B4-DFEE-4C0B-BA36-379A91E324C8}" type="presParOf" srcId="{C80EEE2F-ED3F-4B67-9328-F2F5AF2B8BF1}" destId="{116D0E77-4E82-41C6-A1F3-4388E526FA76}" srcOrd="1" destOrd="0" presId="urn:microsoft.com/office/officeart/2008/layout/LinedList"/>
    <dgm:cxn modelId="{CCE6D54B-C1D7-458D-A02B-3A3C1817CE7F}" type="presParOf" srcId="{C80EEE2F-ED3F-4B67-9328-F2F5AF2B8BF1}" destId="{5236E370-D300-459B-A6AB-F3402FF0A43D}" srcOrd="2" destOrd="0" presId="urn:microsoft.com/office/officeart/2008/layout/LinedList"/>
    <dgm:cxn modelId="{D82FFE15-CA17-4AF0-AB5F-26F8AD330CF5}" type="presParOf" srcId="{19C87FB9-B4A9-4446-9A3B-B80257078A59}" destId="{1910716D-8D47-4E95-9434-ED0EEE538D67}" srcOrd="2" destOrd="0" presId="urn:microsoft.com/office/officeart/2008/layout/LinedList"/>
    <dgm:cxn modelId="{CE07825A-AE1C-4D3E-8483-AC6BCD0E893A}" type="presParOf" srcId="{19C87FB9-B4A9-4446-9A3B-B80257078A59}" destId="{F1361E51-86F3-48C5-BB7A-69267C61542E}" srcOrd="3" destOrd="0" presId="urn:microsoft.com/office/officeart/2008/layout/LinedList"/>
    <dgm:cxn modelId="{EB6C6D1F-0929-4AFF-906D-9B2058A38BAD}" type="presParOf" srcId="{19C87FB9-B4A9-4446-9A3B-B80257078A59}" destId="{2FDBD387-5847-4377-A7C3-8AF0DB0D767E}" srcOrd="4" destOrd="0" presId="urn:microsoft.com/office/officeart/2008/layout/LinedList"/>
    <dgm:cxn modelId="{B364D2BB-B382-4D05-A7E4-FBB2363839C0}" type="presParOf" srcId="{2FDBD387-5847-4377-A7C3-8AF0DB0D767E}" destId="{9F8A8FF8-041F-4624-A269-C3ED80717936}" srcOrd="0" destOrd="0" presId="urn:microsoft.com/office/officeart/2008/layout/LinedList"/>
    <dgm:cxn modelId="{0CAE5949-C172-4D63-A20D-7AB188BD1A08}" type="presParOf" srcId="{2FDBD387-5847-4377-A7C3-8AF0DB0D767E}" destId="{E80DA1AD-D824-47C7-AB2B-0DD136ACC2A9}" srcOrd="1" destOrd="0" presId="urn:microsoft.com/office/officeart/2008/layout/LinedList"/>
    <dgm:cxn modelId="{586B17D0-7B31-48A4-A7B4-B825C90A3A39}" type="presParOf" srcId="{2FDBD387-5847-4377-A7C3-8AF0DB0D767E}" destId="{5C414E79-1C86-486F-871A-31740A278368}" srcOrd="2" destOrd="0" presId="urn:microsoft.com/office/officeart/2008/layout/LinedList"/>
    <dgm:cxn modelId="{70CCDBA8-20BA-4E99-90D4-75BC7758F503}" type="presParOf" srcId="{19C87FB9-B4A9-4446-9A3B-B80257078A59}" destId="{69E7D00A-F7B7-4280-8B49-C9CC6CC12194}" srcOrd="5" destOrd="0" presId="urn:microsoft.com/office/officeart/2008/layout/LinedList"/>
    <dgm:cxn modelId="{DB709F93-4CBC-4BC7-BC69-3DE0E9FDADAB}" type="presParOf" srcId="{19C87FB9-B4A9-4446-9A3B-B80257078A59}" destId="{33F3C629-9AD8-410B-B734-E70385DA7628}" srcOrd="6" destOrd="0" presId="urn:microsoft.com/office/officeart/2008/layout/LinedList"/>
    <dgm:cxn modelId="{BA3D7C78-E3C7-4CE4-9698-B97AC835B9B7}" type="presParOf" srcId="{B94CF727-6577-4CCA-8AE4-50DE30535630}" destId="{2D96B828-EC11-4D27-B301-90FF8183C756}" srcOrd="4" destOrd="0" presId="urn:microsoft.com/office/officeart/2008/layout/LinedList"/>
    <dgm:cxn modelId="{2CC1748F-82F7-4422-9A7B-DD6A4DA88ED8}" type="presParOf" srcId="{B94CF727-6577-4CCA-8AE4-50DE30535630}" destId="{D0DD0AB8-04E5-4450-87AB-EBADB7AE805C}" srcOrd="5" destOrd="0" presId="urn:microsoft.com/office/officeart/2008/layout/LinedList"/>
    <dgm:cxn modelId="{4ACD62F1-F982-4907-BBB3-4013B7EEA414}" type="presParOf" srcId="{D0DD0AB8-04E5-4450-87AB-EBADB7AE805C}" destId="{7C4E73A2-950D-49CD-9FCB-880ECBFAC9B1}" srcOrd="0" destOrd="0" presId="urn:microsoft.com/office/officeart/2008/layout/LinedList"/>
    <dgm:cxn modelId="{8DF1B9B5-B34B-4806-9C4A-84EE8A0D23CC}" type="presParOf" srcId="{D0DD0AB8-04E5-4450-87AB-EBADB7AE805C}" destId="{8A6B494D-5256-48E6-BECF-2D08B66BA0DB}" srcOrd="1" destOrd="0" presId="urn:microsoft.com/office/officeart/2008/layout/LinedList"/>
    <dgm:cxn modelId="{68260692-7600-4F06-A3A9-7BEE3A6B56B6}" type="presParOf" srcId="{8A6B494D-5256-48E6-BECF-2D08B66BA0DB}" destId="{4CC4F88B-A618-48DA-8BF9-CD2F775C0031}" srcOrd="0" destOrd="0" presId="urn:microsoft.com/office/officeart/2008/layout/LinedList"/>
    <dgm:cxn modelId="{486DD447-EDFD-4453-B8FB-7A3F82264296}" type="presParOf" srcId="{8A6B494D-5256-48E6-BECF-2D08B66BA0DB}" destId="{44EB840E-FFA6-450D-BB04-647FB364767B}" srcOrd="1" destOrd="0" presId="urn:microsoft.com/office/officeart/2008/layout/LinedList"/>
    <dgm:cxn modelId="{E9F1B8B4-38E5-4E20-A4C2-1F080D85C1D3}" type="presParOf" srcId="{44EB840E-FFA6-450D-BB04-647FB364767B}" destId="{B39B5ADC-7525-46AB-A596-35E942210C9A}" srcOrd="0" destOrd="0" presId="urn:microsoft.com/office/officeart/2008/layout/LinedList"/>
    <dgm:cxn modelId="{ED9E19FA-FF0D-4942-8984-D60CB42C3475}" type="presParOf" srcId="{44EB840E-FFA6-450D-BB04-647FB364767B}" destId="{0AC6A9F3-291E-4132-9793-BBD5992ECFA0}" srcOrd="1" destOrd="0" presId="urn:microsoft.com/office/officeart/2008/layout/LinedList"/>
    <dgm:cxn modelId="{16C1B811-AC3E-4D0E-83BB-F8084860157C}" type="presParOf" srcId="{44EB840E-FFA6-450D-BB04-647FB364767B}" destId="{92B2F012-3F4B-48BB-B557-295E0CBFBC64}" srcOrd="2" destOrd="0" presId="urn:microsoft.com/office/officeart/2008/layout/LinedList"/>
    <dgm:cxn modelId="{B7E230A9-15CD-4E3B-9A6A-91A788A8DC6E}" type="presParOf" srcId="{8A6B494D-5256-48E6-BECF-2D08B66BA0DB}" destId="{89BA88D2-E436-435C-8D82-4CB99FBA82DE}" srcOrd="2" destOrd="0" presId="urn:microsoft.com/office/officeart/2008/layout/LinedList"/>
    <dgm:cxn modelId="{E69279C9-1885-4809-9155-8471C1331308}" type="presParOf" srcId="{8A6B494D-5256-48E6-BECF-2D08B66BA0DB}" destId="{1903E71F-19C7-4399-86D2-9099096C1404}" srcOrd="3" destOrd="0" presId="urn:microsoft.com/office/officeart/2008/layout/LinedList"/>
    <dgm:cxn modelId="{7C692DC1-7DBF-4534-9E0F-7BC07066C2FB}" type="presParOf" srcId="{B94CF727-6577-4CCA-8AE4-50DE30535630}" destId="{6B2F048B-8EE0-4B92-9E5B-B3655B3C46C4}" srcOrd="6" destOrd="0" presId="urn:microsoft.com/office/officeart/2008/layout/LinedList"/>
    <dgm:cxn modelId="{6CFD0B0E-4D81-4D6B-8E31-1173594CDB77}" type="presParOf" srcId="{B94CF727-6577-4CCA-8AE4-50DE30535630}" destId="{8F4F3225-B4BF-4A2D-86B2-251D07A3A568}" srcOrd="7" destOrd="0" presId="urn:microsoft.com/office/officeart/2008/layout/LinedList"/>
    <dgm:cxn modelId="{FD23C06C-6116-4068-AEF6-ED4E65D5CD1E}" type="presParOf" srcId="{8F4F3225-B4BF-4A2D-86B2-251D07A3A568}" destId="{B8BC413A-5B21-47C8-935B-7908335B4DFE}" srcOrd="0" destOrd="0" presId="urn:microsoft.com/office/officeart/2008/layout/LinedList"/>
    <dgm:cxn modelId="{713D5311-55F7-40F4-A403-F66A6F1F9549}" type="presParOf" srcId="{8F4F3225-B4BF-4A2D-86B2-251D07A3A568}" destId="{D1008ACB-7393-4AFB-8535-F8C4521BD702}" srcOrd="1" destOrd="0" presId="urn:microsoft.com/office/officeart/2008/layout/LinedList"/>
    <dgm:cxn modelId="{9471D6BA-2A43-4566-9698-396BA69BC069}" type="presParOf" srcId="{D1008ACB-7393-4AFB-8535-F8C4521BD702}" destId="{3B3C431B-20F7-4FCC-9CD0-A7EFE9D9DD6B}" srcOrd="0" destOrd="0" presId="urn:microsoft.com/office/officeart/2008/layout/LinedList"/>
    <dgm:cxn modelId="{DE673CA6-B3B8-4D59-B665-BD54917DD435}" type="presParOf" srcId="{D1008ACB-7393-4AFB-8535-F8C4521BD702}" destId="{7B6BE3D5-A700-4698-8FC1-BF787D98E6C1}" srcOrd="1" destOrd="0" presId="urn:microsoft.com/office/officeart/2008/layout/LinedList"/>
    <dgm:cxn modelId="{14784C6F-D277-427C-AC9B-A426AD7E6D23}" type="presParOf" srcId="{7B6BE3D5-A700-4698-8FC1-BF787D98E6C1}" destId="{F2CA0090-8502-435E-B1B8-392AE2C72C2E}" srcOrd="0" destOrd="0" presId="urn:microsoft.com/office/officeart/2008/layout/LinedList"/>
    <dgm:cxn modelId="{9F31FA8F-6831-43D9-B5FE-C67B6A207A60}" type="presParOf" srcId="{7B6BE3D5-A700-4698-8FC1-BF787D98E6C1}" destId="{D50AC0B9-E394-4DD8-A883-43F91D8E264F}" srcOrd="1" destOrd="0" presId="urn:microsoft.com/office/officeart/2008/layout/LinedList"/>
    <dgm:cxn modelId="{7FE6BD12-41EC-4085-86D5-1AC177C9EA64}" type="presParOf" srcId="{7B6BE3D5-A700-4698-8FC1-BF787D98E6C1}" destId="{5C1DE374-3863-4404-AB39-B607E3A90F63}" srcOrd="2" destOrd="0" presId="urn:microsoft.com/office/officeart/2008/layout/LinedList"/>
    <dgm:cxn modelId="{1CE8C692-38F5-475E-B0C6-0B83C9C1FE4F}" type="presParOf" srcId="{D1008ACB-7393-4AFB-8535-F8C4521BD702}" destId="{DF10345C-42C3-45F6-86E8-A4DC561550B9}" srcOrd="2" destOrd="0" presId="urn:microsoft.com/office/officeart/2008/layout/LinedList"/>
    <dgm:cxn modelId="{8C59C2D2-F1F9-4D15-8D03-03B135054D9A}" type="presParOf" srcId="{D1008ACB-7393-4AFB-8535-F8C4521BD702}" destId="{BBB9870F-065D-465A-BF74-198EEEB26C67}" srcOrd="3" destOrd="0" presId="urn:microsoft.com/office/officeart/2008/layout/LinedList"/>
    <dgm:cxn modelId="{2DAEB49F-F45D-464A-8F8C-F765066618EF}" type="presParOf" srcId="{D1008ACB-7393-4AFB-8535-F8C4521BD702}" destId="{9AFB808E-2138-444F-AC96-577C273A9245}" srcOrd="4" destOrd="0" presId="urn:microsoft.com/office/officeart/2008/layout/LinedList"/>
    <dgm:cxn modelId="{D7714F44-7481-4EA8-BCEB-5F7D87991581}" type="presParOf" srcId="{9AFB808E-2138-444F-AC96-577C273A9245}" destId="{854E1790-E2E5-494D-A91B-BBE7316CC5CD}" srcOrd="0" destOrd="0" presId="urn:microsoft.com/office/officeart/2008/layout/LinedList"/>
    <dgm:cxn modelId="{1BD8EA23-B734-4E15-B28F-FCCA0645BF30}" type="presParOf" srcId="{9AFB808E-2138-444F-AC96-577C273A9245}" destId="{802D0C6E-C338-4415-8C03-A4B92AE115ED}" srcOrd="1" destOrd="0" presId="urn:microsoft.com/office/officeart/2008/layout/LinedList"/>
    <dgm:cxn modelId="{82F81D86-9414-421E-820E-5708524F5375}" type="presParOf" srcId="{9AFB808E-2138-444F-AC96-577C273A9245}" destId="{841F4616-53A1-40AA-B145-BD23411B72EB}" srcOrd="2" destOrd="0" presId="urn:microsoft.com/office/officeart/2008/layout/LinedList"/>
    <dgm:cxn modelId="{47AD83B1-22D1-44AE-90E2-9F099A2761B8}" type="presParOf" srcId="{D1008ACB-7393-4AFB-8535-F8C4521BD702}" destId="{F85D3E9A-99A8-4FDB-AD8E-9F6105B565C4}" srcOrd="5" destOrd="0" presId="urn:microsoft.com/office/officeart/2008/layout/LinedList"/>
    <dgm:cxn modelId="{43B091B6-1034-4A82-8FBF-9E25BE81C646}" type="presParOf" srcId="{D1008ACB-7393-4AFB-8535-F8C4521BD702}" destId="{972A3913-AC7D-460E-B159-009436AF7F08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FD5551-A5EB-466D-8D04-7D2FD320AC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DA477F-D138-4686-B68D-4E19E5ECBC8E}">
      <dgm:prSet/>
      <dgm:spPr/>
      <dgm:t>
        <a:bodyPr/>
        <a:lstStyle/>
        <a:p>
          <a:pPr rtl="0"/>
          <a:r>
            <a:rPr lang="en-US" b="1" smtClean="0"/>
            <a:t>Requirements</a:t>
          </a:r>
          <a:endParaRPr lang="en-US"/>
        </a:p>
      </dgm:t>
    </dgm:pt>
    <dgm:pt modelId="{4C104494-B387-4CBD-B3E5-ADCC498216E2}" type="parTrans" cxnId="{874EDD54-F477-407E-BC80-20E51F64C9ED}">
      <dgm:prSet/>
      <dgm:spPr/>
      <dgm:t>
        <a:bodyPr/>
        <a:lstStyle/>
        <a:p>
          <a:endParaRPr lang="en-US"/>
        </a:p>
      </dgm:t>
    </dgm:pt>
    <dgm:pt modelId="{7DE9EEAD-9BAD-4249-9296-6C56EB489748}" type="sibTrans" cxnId="{874EDD54-F477-407E-BC80-20E51F64C9ED}">
      <dgm:prSet/>
      <dgm:spPr/>
      <dgm:t>
        <a:bodyPr/>
        <a:lstStyle/>
        <a:p>
          <a:endParaRPr lang="en-US"/>
        </a:p>
      </dgm:t>
    </dgm:pt>
    <dgm:pt modelId="{A83649C2-1C24-44D3-9995-CF492C08E3EF}">
      <dgm:prSet/>
      <dgm:spPr/>
      <dgm:t>
        <a:bodyPr/>
        <a:lstStyle/>
        <a:p>
          <a:pPr rtl="0"/>
          <a:r>
            <a:rPr lang="en-US" b="1" smtClean="0"/>
            <a:t>Need to be able to assess database instances using SQL queries</a:t>
          </a:r>
          <a:endParaRPr lang="en-US"/>
        </a:p>
      </dgm:t>
    </dgm:pt>
    <dgm:pt modelId="{DA1ED486-887E-4A58-8052-6A4425850B81}" type="parTrans" cxnId="{A8136911-917C-4702-80A1-5826D0A4FA05}">
      <dgm:prSet/>
      <dgm:spPr/>
      <dgm:t>
        <a:bodyPr/>
        <a:lstStyle/>
        <a:p>
          <a:endParaRPr lang="en-US"/>
        </a:p>
      </dgm:t>
    </dgm:pt>
    <dgm:pt modelId="{49B3B882-8C8C-42B4-B07B-C33E200EEDD0}" type="sibTrans" cxnId="{A8136911-917C-4702-80A1-5826D0A4FA05}">
      <dgm:prSet/>
      <dgm:spPr/>
      <dgm:t>
        <a:bodyPr/>
        <a:lstStyle/>
        <a:p>
          <a:endParaRPr lang="en-US"/>
        </a:p>
      </dgm:t>
    </dgm:pt>
    <dgm:pt modelId="{63D9F182-DA88-410A-A1D0-0260F4137FF6}">
      <dgm:prSet/>
      <dgm:spPr/>
      <dgm:t>
        <a:bodyPr/>
        <a:lstStyle/>
        <a:p>
          <a:pPr rtl="0"/>
          <a:r>
            <a:rPr lang="en-US" b="1" smtClean="0"/>
            <a:t>Need also to support Stored Procedures</a:t>
          </a:r>
          <a:endParaRPr lang="en-US"/>
        </a:p>
      </dgm:t>
    </dgm:pt>
    <dgm:pt modelId="{C5AC2F84-BDB4-427E-8E24-94883C0E5C2E}" type="parTrans" cxnId="{B5C36171-726A-4892-B035-F27C508DB04A}">
      <dgm:prSet/>
      <dgm:spPr/>
      <dgm:t>
        <a:bodyPr/>
        <a:lstStyle/>
        <a:p>
          <a:endParaRPr lang="en-US"/>
        </a:p>
      </dgm:t>
    </dgm:pt>
    <dgm:pt modelId="{E6C65F3C-C5A7-4E27-9F86-2F13C9AB895D}" type="sibTrans" cxnId="{B5C36171-726A-4892-B035-F27C508DB04A}">
      <dgm:prSet/>
      <dgm:spPr/>
      <dgm:t>
        <a:bodyPr/>
        <a:lstStyle/>
        <a:p>
          <a:endParaRPr lang="en-US"/>
        </a:p>
      </dgm:t>
    </dgm:pt>
    <dgm:pt modelId="{ACA76EE3-3F63-4F0D-A938-8E5FE7E21D83}">
      <dgm:prSet/>
      <dgm:spPr/>
      <dgm:t>
        <a:bodyPr/>
        <a:lstStyle/>
        <a:p>
          <a:pPr rtl="0"/>
          <a:r>
            <a:rPr lang="en-US" b="1" smtClean="0"/>
            <a:t>OVAL Support</a:t>
          </a:r>
          <a:endParaRPr lang="en-US"/>
        </a:p>
      </dgm:t>
    </dgm:pt>
    <dgm:pt modelId="{25CBF165-67BB-467B-8069-9F7F6F606342}" type="parTrans" cxnId="{149A2C61-5A85-4866-AFC4-121F388B14E9}">
      <dgm:prSet/>
      <dgm:spPr/>
      <dgm:t>
        <a:bodyPr/>
        <a:lstStyle/>
        <a:p>
          <a:endParaRPr lang="en-US"/>
        </a:p>
      </dgm:t>
    </dgm:pt>
    <dgm:pt modelId="{1591AE18-78D7-4BE7-9954-C553BCDEA109}" type="sibTrans" cxnId="{149A2C61-5A85-4866-AFC4-121F388B14E9}">
      <dgm:prSet/>
      <dgm:spPr/>
      <dgm:t>
        <a:bodyPr/>
        <a:lstStyle/>
        <a:p>
          <a:endParaRPr lang="en-US"/>
        </a:p>
      </dgm:t>
    </dgm:pt>
    <dgm:pt modelId="{1617B939-8890-4B12-95AD-B879A97B8EB6}">
      <dgm:prSet/>
      <dgm:spPr/>
      <dgm:t>
        <a:bodyPr/>
        <a:lstStyle/>
        <a:p>
          <a:pPr rtl="0"/>
          <a:r>
            <a:rPr lang="en-US" b="1" smtClean="0"/>
            <a:t>Make use of sql57_test</a:t>
          </a:r>
          <a:endParaRPr lang="en-US"/>
        </a:p>
      </dgm:t>
    </dgm:pt>
    <dgm:pt modelId="{FCD08F0F-7B36-4AD3-9006-1F729AADC41F}" type="parTrans" cxnId="{B8FB86FE-6AA7-4932-8DC7-949D34431FD0}">
      <dgm:prSet/>
      <dgm:spPr/>
      <dgm:t>
        <a:bodyPr/>
        <a:lstStyle/>
        <a:p>
          <a:endParaRPr lang="en-US"/>
        </a:p>
      </dgm:t>
    </dgm:pt>
    <dgm:pt modelId="{5924E9A2-698D-4D18-80C9-1B4A8743046C}" type="sibTrans" cxnId="{B8FB86FE-6AA7-4932-8DC7-949D34431FD0}">
      <dgm:prSet/>
      <dgm:spPr/>
      <dgm:t>
        <a:bodyPr/>
        <a:lstStyle/>
        <a:p>
          <a:endParaRPr lang="en-US"/>
        </a:p>
      </dgm:t>
    </dgm:pt>
    <dgm:pt modelId="{803CC5B2-8322-4814-AFC9-D2F8BA025303}">
      <dgm:prSet/>
      <dgm:spPr/>
      <dgm:t>
        <a:bodyPr/>
        <a:lstStyle/>
        <a:p>
          <a:pPr rtl="0"/>
          <a:r>
            <a:rPr lang="en-US" b="1" smtClean="0"/>
            <a:t>Issues</a:t>
          </a:r>
          <a:endParaRPr lang="en-US"/>
        </a:p>
      </dgm:t>
    </dgm:pt>
    <dgm:pt modelId="{39D52574-A90A-4D2A-A1D6-3FE0C60F96C0}" type="parTrans" cxnId="{6E72AF7B-A44B-4147-8E08-A1B44FDA49E6}">
      <dgm:prSet/>
      <dgm:spPr/>
      <dgm:t>
        <a:bodyPr/>
        <a:lstStyle/>
        <a:p>
          <a:endParaRPr lang="en-US"/>
        </a:p>
      </dgm:t>
    </dgm:pt>
    <dgm:pt modelId="{50F134BF-73E7-4237-B961-18DA8BD02CA1}" type="sibTrans" cxnId="{6E72AF7B-A44B-4147-8E08-A1B44FDA49E6}">
      <dgm:prSet/>
      <dgm:spPr/>
      <dgm:t>
        <a:bodyPr/>
        <a:lstStyle/>
        <a:p>
          <a:endParaRPr lang="en-US"/>
        </a:p>
      </dgm:t>
    </dgm:pt>
    <dgm:pt modelId="{B911A94B-026D-4A10-B579-5380B39F9165}">
      <dgm:prSet/>
      <dgm:spPr/>
      <dgm:t>
        <a:bodyPr/>
        <a:lstStyle/>
        <a:p>
          <a:pPr rtl="0"/>
          <a:r>
            <a:rPr lang="en-US" b="1" smtClean="0"/>
            <a:t>OVAL Test is not widely supported/used currently</a:t>
          </a:r>
          <a:endParaRPr lang="en-US"/>
        </a:p>
      </dgm:t>
    </dgm:pt>
    <dgm:pt modelId="{1B955B43-7B34-44EE-8418-9DF65C09F084}" type="parTrans" cxnId="{928405EF-4045-45E0-8122-2AD0C517B55B}">
      <dgm:prSet/>
      <dgm:spPr/>
      <dgm:t>
        <a:bodyPr/>
        <a:lstStyle/>
        <a:p>
          <a:endParaRPr lang="en-US"/>
        </a:p>
      </dgm:t>
    </dgm:pt>
    <dgm:pt modelId="{C8C096A6-9A97-4516-8312-9AE7CB6C97C2}" type="sibTrans" cxnId="{928405EF-4045-45E0-8122-2AD0C517B55B}">
      <dgm:prSet/>
      <dgm:spPr/>
      <dgm:t>
        <a:bodyPr/>
        <a:lstStyle/>
        <a:p>
          <a:endParaRPr lang="en-US"/>
        </a:p>
      </dgm:t>
    </dgm:pt>
    <dgm:pt modelId="{F9894AFD-86DA-4F23-B2A0-DB83C01BB285}">
      <dgm:prSet/>
      <dgm:spPr/>
      <dgm:t>
        <a:bodyPr/>
        <a:lstStyle/>
        <a:p>
          <a:pPr rtl="0"/>
          <a:r>
            <a:rPr lang="en-US" b="1" smtClean="0"/>
            <a:t>This includes the OVAL Interpreter</a:t>
          </a:r>
          <a:endParaRPr lang="en-US"/>
        </a:p>
      </dgm:t>
    </dgm:pt>
    <dgm:pt modelId="{FF79530F-BC7A-4076-9C50-9B7531B4528F}" type="parTrans" cxnId="{8E9BCA97-AD73-4D6D-BAB1-A77214C49D5B}">
      <dgm:prSet/>
      <dgm:spPr/>
      <dgm:t>
        <a:bodyPr/>
        <a:lstStyle/>
        <a:p>
          <a:endParaRPr lang="en-US"/>
        </a:p>
      </dgm:t>
    </dgm:pt>
    <dgm:pt modelId="{46A2D367-5036-4013-A3C5-6148073DAEC3}" type="sibTrans" cxnId="{8E9BCA97-AD73-4D6D-BAB1-A77214C49D5B}">
      <dgm:prSet/>
      <dgm:spPr/>
      <dgm:t>
        <a:bodyPr/>
        <a:lstStyle/>
        <a:p>
          <a:endParaRPr lang="en-US"/>
        </a:p>
      </dgm:t>
    </dgm:pt>
    <dgm:pt modelId="{31D07970-9747-4CAD-9F4E-6E79EF54F9BF}">
      <dgm:prSet/>
      <dgm:spPr/>
      <dgm:t>
        <a:bodyPr/>
        <a:lstStyle/>
        <a:p>
          <a:pPr rtl="0"/>
          <a:r>
            <a:rPr lang="en-US" b="1" smtClean="0"/>
            <a:t>How to handle connection information?</a:t>
          </a:r>
          <a:endParaRPr lang="en-US"/>
        </a:p>
      </dgm:t>
    </dgm:pt>
    <dgm:pt modelId="{AE0B1646-6D93-4D7D-ACD2-01051686D203}" type="parTrans" cxnId="{45D06842-F556-4D52-9A63-5C365B874057}">
      <dgm:prSet/>
      <dgm:spPr/>
      <dgm:t>
        <a:bodyPr/>
        <a:lstStyle/>
        <a:p>
          <a:endParaRPr lang="en-US"/>
        </a:p>
      </dgm:t>
    </dgm:pt>
    <dgm:pt modelId="{FEDCCEAC-5162-4417-B7EA-61A680808C2B}" type="sibTrans" cxnId="{45D06842-F556-4D52-9A63-5C365B874057}">
      <dgm:prSet/>
      <dgm:spPr/>
      <dgm:t>
        <a:bodyPr/>
        <a:lstStyle/>
        <a:p>
          <a:endParaRPr lang="en-US"/>
        </a:p>
      </dgm:t>
    </dgm:pt>
    <dgm:pt modelId="{3D77ABC8-C686-4BF3-AD51-5ADC3A313C1E}">
      <dgm:prSet/>
      <dgm:spPr/>
      <dgm:t>
        <a:bodyPr/>
        <a:lstStyle/>
        <a:p>
          <a:pPr rtl="0"/>
          <a:r>
            <a:rPr lang="en-US" b="1" smtClean="0"/>
            <a:t>How to handle multiple database instances?</a:t>
          </a:r>
          <a:endParaRPr lang="en-US"/>
        </a:p>
      </dgm:t>
    </dgm:pt>
    <dgm:pt modelId="{D81BF0E1-470A-4F11-A5D8-026AF835B086}" type="parTrans" cxnId="{EDC5BFFE-DF5B-4EB9-978D-671218ECCB54}">
      <dgm:prSet/>
      <dgm:spPr/>
      <dgm:t>
        <a:bodyPr/>
        <a:lstStyle/>
        <a:p>
          <a:endParaRPr lang="en-US"/>
        </a:p>
      </dgm:t>
    </dgm:pt>
    <dgm:pt modelId="{FF1B1C8D-79B1-4437-B0F0-9C05B898509A}" type="sibTrans" cxnId="{EDC5BFFE-DF5B-4EB9-978D-671218ECCB54}">
      <dgm:prSet/>
      <dgm:spPr/>
      <dgm:t>
        <a:bodyPr/>
        <a:lstStyle/>
        <a:p>
          <a:endParaRPr lang="en-US"/>
        </a:p>
      </dgm:t>
    </dgm:pt>
    <dgm:pt modelId="{1ECA0A9E-A526-4982-B206-54385DD3EE17}" type="pres">
      <dgm:prSet presAssocID="{06FD5551-A5EB-466D-8D04-7D2FD320AC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CC180A-79B0-4F4E-9153-082514FE34AD}" type="pres">
      <dgm:prSet presAssocID="{B6DA477F-D138-4686-B68D-4E19E5ECBC8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7DF450-486F-4661-914E-CBD3E9CB65E2}" type="pres">
      <dgm:prSet presAssocID="{B6DA477F-D138-4686-B68D-4E19E5ECBC8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9DBD7-2031-4405-B7A2-9FC02E55DDEB}" type="pres">
      <dgm:prSet presAssocID="{ACA76EE3-3F63-4F0D-A938-8E5FE7E21D8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77AA1-A086-4F82-B354-346E7F6FA2D0}" type="pres">
      <dgm:prSet presAssocID="{ACA76EE3-3F63-4F0D-A938-8E5FE7E21D83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DB449-FEAD-4074-8E78-D44612719312}" type="pres">
      <dgm:prSet presAssocID="{803CC5B2-8322-4814-AFC9-D2F8BA02530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898C86-972A-42DC-9123-957A686B63B4}" type="pres">
      <dgm:prSet presAssocID="{803CC5B2-8322-4814-AFC9-D2F8BA02530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136911-917C-4702-80A1-5826D0A4FA05}" srcId="{B6DA477F-D138-4686-B68D-4E19E5ECBC8E}" destId="{A83649C2-1C24-44D3-9995-CF492C08E3EF}" srcOrd="0" destOrd="0" parTransId="{DA1ED486-887E-4A58-8052-6A4425850B81}" sibTransId="{49B3B882-8C8C-42B4-B07B-C33E200EEDD0}"/>
    <dgm:cxn modelId="{8E9BCA97-AD73-4D6D-BAB1-A77214C49D5B}" srcId="{B911A94B-026D-4A10-B579-5380B39F9165}" destId="{F9894AFD-86DA-4F23-B2A0-DB83C01BB285}" srcOrd="0" destOrd="0" parTransId="{FF79530F-BC7A-4076-9C50-9B7531B4528F}" sibTransId="{46A2D367-5036-4013-A3C5-6148073DAEC3}"/>
    <dgm:cxn modelId="{2D11ACD4-6759-44AA-A852-734B79DFCA0B}" type="presOf" srcId="{3D77ABC8-C686-4BF3-AD51-5ADC3A313C1E}" destId="{85898C86-972A-42DC-9123-957A686B63B4}" srcOrd="0" destOrd="3" presId="urn:microsoft.com/office/officeart/2005/8/layout/vList2"/>
    <dgm:cxn modelId="{45D06842-F556-4D52-9A63-5C365B874057}" srcId="{803CC5B2-8322-4814-AFC9-D2F8BA025303}" destId="{31D07970-9747-4CAD-9F4E-6E79EF54F9BF}" srcOrd="1" destOrd="0" parTransId="{AE0B1646-6D93-4D7D-ACD2-01051686D203}" sibTransId="{FEDCCEAC-5162-4417-B7EA-61A680808C2B}"/>
    <dgm:cxn modelId="{EDC5BFFE-DF5B-4EB9-978D-671218ECCB54}" srcId="{803CC5B2-8322-4814-AFC9-D2F8BA025303}" destId="{3D77ABC8-C686-4BF3-AD51-5ADC3A313C1E}" srcOrd="2" destOrd="0" parTransId="{D81BF0E1-470A-4F11-A5D8-026AF835B086}" sibTransId="{FF1B1C8D-79B1-4437-B0F0-9C05B898509A}"/>
    <dgm:cxn modelId="{48FCDB68-2480-4EB9-B48D-77AD80017D33}" type="presOf" srcId="{F9894AFD-86DA-4F23-B2A0-DB83C01BB285}" destId="{85898C86-972A-42DC-9123-957A686B63B4}" srcOrd="0" destOrd="1" presId="urn:microsoft.com/office/officeart/2005/8/layout/vList2"/>
    <dgm:cxn modelId="{8B400A75-A6F1-4F45-A5E2-19BA9CF8735E}" type="presOf" srcId="{ACA76EE3-3F63-4F0D-A938-8E5FE7E21D83}" destId="{8249DBD7-2031-4405-B7A2-9FC02E55DDEB}" srcOrd="0" destOrd="0" presId="urn:microsoft.com/office/officeart/2005/8/layout/vList2"/>
    <dgm:cxn modelId="{0662494D-1AD4-490E-B9C8-F472ADBBD042}" type="presOf" srcId="{06FD5551-A5EB-466D-8D04-7D2FD320AC90}" destId="{1ECA0A9E-A526-4982-B206-54385DD3EE17}" srcOrd="0" destOrd="0" presId="urn:microsoft.com/office/officeart/2005/8/layout/vList2"/>
    <dgm:cxn modelId="{D7AD7016-83B0-495E-96D4-9FA6A81AC26B}" type="presOf" srcId="{803CC5B2-8322-4814-AFC9-D2F8BA025303}" destId="{992DB449-FEAD-4074-8E78-D44612719312}" srcOrd="0" destOrd="0" presId="urn:microsoft.com/office/officeart/2005/8/layout/vList2"/>
    <dgm:cxn modelId="{928405EF-4045-45E0-8122-2AD0C517B55B}" srcId="{803CC5B2-8322-4814-AFC9-D2F8BA025303}" destId="{B911A94B-026D-4A10-B579-5380B39F9165}" srcOrd="0" destOrd="0" parTransId="{1B955B43-7B34-44EE-8418-9DF65C09F084}" sibTransId="{C8C096A6-9A97-4516-8312-9AE7CB6C97C2}"/>
    <dgm:cxn modelId="{92A114C9-7E7F-498E-8097-07FC29A2E974}" type="presOf" srcId="{A83649C2-1C24-44D3-9995-CF492C08E3EF}" destId="{737DF450-486F-4661-914E-CBD3E9CB65E2}" srcOrd="0" destOrd="0" presId="urn:microsoft.com/office/officeart/2005/8/layout/vList2"/>
    <dgm:cxn modelId="{B5C36171-726A-4892-B035-F27C508DB04A}" srcId="{B6DA477F-D138-4686-B68D-4E19E5ECBC8E}" destId="{63D9F182-DA88-410A-A1D0-0260F4137FF6}" srcOrd="1" destOrd="0" parTransId="{C5AC2F84-BDB4-427E-8E24-94883C0E5C2E}" sibTransId="{E6C65F3C-C5A7-4E27-9F86-2F13C9AB895D}"/>
    <dgm:cxn modelId="{4AE68CEF-2674-48DB-99C0-A559C19B75D5}" type="presOf" srcId="{31D07970-9747-4CAD-9F4E-6E79EF54F9BF}" destId="{85898C86-972A-42DC-9123-957A686B63B4}" srcOrd="0" destOrd="2" presId="urn:microsoft.com/office/officeart/2005/8/layout/vList2"/>
    <dgm:cxn modelId="{F026DAD5-976D-4C55-82C3-CB78BA1E363E}" type="presOf" srcId="{63D9F182-DA88-410A-A1D0-0260F4137FF6}" destId="{737DF450-486F-4661-914E-CBD3E9CB65E2}" srcOrd="0" destOrd="1" presId="urn:microsoft.com/office/officeart/2005/8/layout/vList2"/>
    <dgm:cxn modelId="{A05B654C-9870-4E83-AAA3-D411E9CC7DFE}" type="presOf" srcId="{B6DA477F-D138-4686-B68D-4E19E5ECBC8E}" destId="{B7CC180A-79B0-4F4E-9153-082514FE34AD}" srcOrd="0" destOrd="0" presId="urn:microsoft.com/office/officeart/2005/8/layout/vList2"/>
    <dgm:cxn modelId="{B8FB86FE-6AA7-4932-8DC7-949D34431FD0}" srcId="{ACA76EE3-3F63-4F0D-A938-8E5FE7E21D83}" destId="{1617B939-8890-4B12-95AD-B879A97B8EB6}" srcOrd="0" destOrd="0" parTransId="{FCD08F0F-7B36-4AD3-9006-1F729AADC41F}" sibTransId="{5924E9A2-698D-4D18-80C9-1B4A8743046C}"/>
    <dgm:cxn modelId="{874EDD54-F477-407E-BC80-20E51F64C9ED}" srcId="{06FD5551-A5EB-466D-8D04-7D2FD320AC90}" destId="{B6DA477F-D138-4686-B68D-4E19E5ECBC8E}" srcOrd="0" destOrd="0" parTransId="{4C104494-B387-4CBD-B3E5-ADCC498216E2}" sibTransId="{7DE9EEAD-9BAD-4249-9296-6C56EB489748}"/>
    <dgm:cxn modelId="{527B409B-8364-461F-9D23-864C1B65FE82}" type="presOf" srcId="{1617B939-8890-4B12-95AD-B879A97B8EB6}" destId="{DC277AA1-A086-4F82-B354-346E7F6FA2D0}" srcOrd="0" destOrd="0" presId="urn:microsoft.com/office/officeart/2005/8/layout/vList2"/>
    <dgm:cxn modelId="{149A2C61-5A85-4866-AFC4-121F388B14E9}" srcId="{06FD5551-A5EB-466D-8D04-7D2FD320AC90}" destId="{ACA76EE3-3F63-4F0D-A938-8E5FE7E21D83}" srcOrd="1" destOrd="0" parTransId="{25CBF165-67BB-467B-8069-9F7F6F606342}" sibTransId="{1591AE18-78D7-4BE7-9954-C553BCDEA109}"/>
    <dgm:cxn modelId="{FAA8BFC6-C871-4816-849C-D0CC6590ABED}" type="presOf" srcId="{B911A94B-026D-4A10-B579-5380B39F9165}" destId="{85898C86-972A-42DC-9123-957A686B63B4}" srcOrd="0" destOrd="0" presId="urn:microsoft.com/office/officeart/2005/8/layout/vList2"/>
    <dgm:cxn modelId="{6E72AF7B-A44B-4147-8E08-A1B44FDA49E6}" srcId="{06FD5551-A5EB-466D-8D04-7D2FD320AC90}" destId="{803CC5B2-8322-4814-AFC9-D2F8BA025303}" srcOrd="2" destOrd="0" parTransId="{39D52574-A90A-4D2A-A1D6-3FE0C60F96C0}" sibTransId="{50F134BF-73E7-4237-B961-18DA8BD02CA1}"/>
    <dgm:cxn modelId="{B0D6F611-6B03-494C-BE50-ABA604AF3F40}" type="presParOf" srcId="{1ECA0A9E-A526-4982-B206-54385DD3EE17}" destId="{B7CC180A-79B0-4F4E-9153-082514FE34AD}" srcOrd="0" destOrd="0" presId="urn:microsoft.com/office/officeart/2005/8/layout/vList2"/>
    <dgm:cxn modelId="{3A1FC25E-B5F8-4D13-AB0B-9A5CD9943197}" type="presParOf" srcId="{1ECA0A9E-A526-4982-B206-54385DD3EE17}" destId="{737DF450-486F-4661-914E-CBD3E9CB65E2}" srcOrd="1" destOrd="0" presId="urn:microsoft.com/office/officeart/2005/8/layout/vList2"/>
    <dgm:cxn modelId="{57AD7442-A4F7-4F8A-8743-1FC35FED8138}" type="presParOf" srcId="{1ECA0A9E-A526-4982-B206-54385DD3EE17}" destId="{8249DBD7-2031-4405-B7A2-9FC02E55DDEB}" srcOrd="2" destOrd="0" presId="urn:microsoft.com/office/officeart/2005/8/layout/vList2"/>
    <dgm:cxn modelId="{C6E61730-ED8D-4ED3-9F0A-548E09AD4FCA}" type="presParOf" srcId="{1ECA0A9E-A526-4982-B206-54385DD3EE17}" destId="{DC277AA1-A086-4F82-B354-346E7F6FA2D0}" srcOrd="3" destOrd="0" presId="urn:microsoft.com/office/officeart/2005/8/layout/vList2"/>
    <dgm:cxn modelId="{E0A71F44-DDCF-4199-877A-7B08905FD5EF}" type="presParOf" srcId="{1ECA0A9E-A526-4982-B206-54385DD3EE17}" destId="{992DB449-FEAD-4074-8E78-D44612719312}" srcOrd="4" destOrd="0" presId="urn:microsoft.com/office/officeart/2005/8/layout/vList2"/>
    <dgm:cxn modelId="{B5CC5269-80B1-4251-855B-6C7BB577A8C5}" type="presParOf" srcId="{1ECA0A9E-A526-4982-B206-54385DD3EE17}" destId="{85898C86-972A-42DC-9123-957A686B63B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FFD82-5BE2-4E3C-B305-526B18592B04}">
      <dsp:nvSpPr>
        <dsp:cNvPr id="0" name=""/>
        <dsp:cNvSpPr/>
      </dsp:nvSpPr>
      <dsp:spPr>
        <a:xfrm>
          <a:off x="0" y="7912"/>
          <a:ext cx="7764551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smtClean="0"/>
            <a:t>Purpose</a:t>
          </a:r>
          <a:endParaRPr lang="en-US" sz="2100" kern="1200"/>
        </a:p>
      </dsp:txBody>
      <dsp:txXfrm>
        <a:off x="24588" y="32500"/>
        <a:ext cx="7715375" cy="454509"/>
      </dsp:txXfrm>
    </dsp:sp>
    <dsp:sp modelId="{B07415FE-B6DE-4D26-9DBE-9E8C329A8823}">
      <dsp:nvSpPr>
        <dsp:cNvPr id="0" name=""/>
        <dsp:cNvSpPr/>
      </dsp:nvSpPr>
      <dsp:spPr>
        <a:xfrm>
          <a:off x="0" y="511597"/>
          <a:ext cx="776455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smtClean="0"/>
            <a:t>Contracted to create SCAP compliance content for IRS Guidance</a:t>
          </a:r>
          <a:endParaRPr lang="en-US" sz="1600" kern="1200"/>
        </a:p>
      </dsp:txBody>
      <dsp:txXfrm>
        <a:off x="0" y="511597"/>
        <a:ext cx="7764551" cy="347760"/>
      </dsp:txXfrm>
    </dsp:sp>
    <dsp:sp modelId="{678EDB1C-0E6A-4CC5-96B4-EBEE1E53C3C6}">
      <dsp:nvSpPr>
        <dsp:cNvPr id="0" name=""/>
        <dsp:cNvSpPr/>
      </dsp:nvSpPr>
      <dsp:spPr>
        <a:xfrm>
          <a:off x="0" y="859357"/>
          <a:ext cx="7764551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smtClean="0"/>
            <a:t>Project History</a:t>
          </a:r>
          <a:endParaRPr lang="en-US" sz="2100" kern="1200"/>
        </a:p>
      </dsp:txBody>
      <dsp:txXfrm>
        <a:off x="24588" y="883945"/>
        <a:ext cx="7715375" cy="454509"/>
      </dsp:txXfrm>
    </dsp:sp>
    <dsp:sp modelId="{4BF059CD-93EB-4F1C-8E2F-215F996AF11A}">
      <dsp:nvSpPr>
        <dsp:cNvPr id="0" name=""/>
        <dsp:cNvSpPr/>
      </dsp:nvSpPr>
      <dsp:spPr>
        <a:xfrm>
          <a:off x="0" y="1363042"/>
          <a:ext cx="7764551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Started in Oct 2007 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Decision made to create an abstraction layer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Monthly spirals of content delivered since Mar 2008</a:t>
          </a:r>
          <a:endParaRPr lang="en-US" sz="1600" kern="1200" dirty="0"/>
        </a:p>
      </dsp:txBody>
      <dsp:txXfrm>
        <a:off x="0" y="1363042"/>
        <a:ext cx="7764551" cy="825930"/>
      </dsp:txXfrm>
    </dsp:sp>
    <dsp:sp modelId="{0FA75841-8093-4E6C-9661-6F7BBD2FCBA5}">
      <dsp:nvSpPr>
        <dsp:cNvPr id="0" name=""/>
        <dsp:cNvSpPr/>
      </dsp:nvSpPr>
      <dsp:spPr>
        <a:xfrm>
          <a:off x="0" y="2188972"/>
          <a:ext cx="7764551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smtClean="0"/>
            <a:t>Project Future</a:t>
          </a:r>
          <a:endParaRPr lang="en-US" sz="2100" kern="1200"/>
        </a:p>
      </dsp:txBody>
      <dsp:txXfrm>
        <a:off x="24588" y="2213560"/>
        <a:ext cx="7715375" cy="454509"/>
      </dsp:txXfrm>
    </dsp:sp>
    <dsp:sp modelId="{2AF112BB-6CB5-471A-8218-A652C357B2D8}">
      <dsp:nvSpPr>
        <dsp:cNvPr id="0" name=""/>
        <dsp:cNvSpPr/>
      </dsp:nvSpPr>
      <dsp:spPr>
        <a:xfrm>
          <a:off x="0" y="2692657"/>
          <a:ext cx="7764551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Initial production version due in September 2011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smtClean="0"/>
            <a:t>Additional revisions/new platforms ongoing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Transition plan for 2012</a:t>
          </a:r>
          <a:endParaRPr lang="en-US" sz="1600" kern="1200" dirty="0"/>
        </a:p>
      </dsp:txBody>
      <dsp:txXfrm>
        <a:off x="0" y="2692657"/>
        <a:ext cx="7764551" cy="825930"/>
      </dsp:txXfrm>
    </dsp:sp>
    <dsp:sp modelId="{413AEFF7-87DA-458C-ACB7-A93CFA1ACA0E}">
      <dsp:nvSpPr>
        <dsp:cNvPr id="0" name=""/>
        <dsp:cNvSpPr/>
      </dsp:nvSpPr>
      <dsp:spPr>
        <a:xfrm>
          <a:off x="0" y="3518587"/>
          <a:ext cx="7764551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smtClean="0"/>
            <a:t>Sponsorship</a:t>
          </a:r>
          <a:endParaRPr lang="en-US" sz="2100" kern="1200"/>
        </a:p>
      </dsp:txBody>
      <dsp:txXfrm>
        <a:off x="24588" y="3543175"/>
        <a:ext cx="7715375" cy="454509"/>
      </dsp:txXfrm>
    </dsp:sp>
    <dsp:sp modelId="{78032D70-E47F-45FB-B454-40EA861A38B5}">
      <dsp:nvSpPr>
        <dsp:cNvPr id="0" name=""/>
        <dsp:cNvSpPr/>
      </dsp:nvSpPr>
      <dsp:spPr>
        <a:xfrm>
          <a:off x="0" y="4022272"/>
          <a:ext cx="7764551" cy="110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David </a:t>
          </a:r>
          <a:r>
            <a:rPr lang="en-US" sz="1600" b="1" kern="1200" dirty="0" err="1" smtClean="0"/>
            <a:t>Stender</a:t>
          </a:r>
          <a:r>
            <a:rPr lang="en-US" sz="1600" b="1" kern="1200" dirty="0" smtClean="0"/>
            <a:t>, IRS ACIO </a:t>
          </a:r>
          <a:r>
            <a:rPr lang="en-US" sz="1600" b="1" kern="1200" dirty="0" err="1" smtClean="0"/>
            <a:t>Cybersecurity</a:t>
          </a:r>
          <a:r>
            <a:rPr lang="en-US" sz="1600" b="1" kern="1200" dirty="0" smtClean="0"/>
            <a:t>, CISO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Sharon James, Acting Director, </a:t>
          </a:r>
          <a:r>
            <a:rPr lang="en-US" sz="1600" b="1" kern="1200" dirty="0" err="1" smtClean="0"/>
            <a:t>Cybersecurity</a:t>
          </a:r>
          <a:r>
            <a:rPr lang="en-US" sz="1600" b="1" kern="1200" dirty="0" smtClean="0"/>
            <a:t>, Architecture &amp; Implementation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Janice Harrison, Program Manager, </a:t>
          </a:r>
          <a:r>
            <a:rPr lang="en-US" sz="1600" b="1" kern="1200" dirty="0" err="1" smtClean="0"/>
            <a:t>Cybersecurity</a:t>
          </a:r>
          <a:r>
            <a:rPr lang="en-US" sz="1600" b="1" kern="1200" dirty="0" smtClean="0"/>
            <a:t>, Security Policy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b="1" kern="1200" dirty="0" smtClean="0"/>
            <a:t>Denise Crisco, Project Manager, </a:t>
          </a:r>
          <a:r>
            <a:rPr lang="en-US" sz="1600" b="1" kern="1200" dirty="0" err="1" smtClean="0"/>
            <a:t>Cybersecurity</a:t>
          </a:r>
          <a:r>
            <a:rPr lang="en-US" sz="1600" b="1" kern="1200" dirty="0" smtClean="0"/>
            <a:t>, Security Policy </a:t>
          </a:r>
          <a:endParaRPr lang="en-US" sz="1600" kern="1200" dirty="0"/>
        </a:p>
      </dsp:txBody>
      <dsp:txXfrm>
        <a:off x="0" y="4022272"/>
        <a:ext cx="7764551" cy="1108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E7E13-B638-40F9-BD6B-44D66E9DAE76}">
      <dsp:nvSpPr>
        <dsp:cNvPr id="0" name=""/>
        <dsp:cNvSpPr/>
      </dsp:nvSpPr>
      <dsp:spPr>
        <a:xfrm>
          <a:off x="0" y="0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4373696-A0C4-4886-8021-609CA829BAC0}">
      <dsp:nvSpPr>
        <dsp:cNvPr id="0" name=""/>
        <dsp:cNvSpPr/>
      </dsp:nvSpPr>
      <dsp:spPr>
        <a:xfrm>
          <a:off x="0" y="0"/>
          <a:ext cx="1552910" cy="256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Goals</a:t>
          </a:r>
          <a:endParaRPr lang="en-US" sz="2600" kern="1200"/>
        </a:p>
      </dsp:txBody>
      <dsp:txXfrm>
        <a:off x="0" y="0"/>
        <a:ext cx="1552910" cy="2569334"/>
      </dsp:txXfrm>
    </dsp:sp>
    <dsp:sp modelId="{844E8DB0-1D12-4D43-A874-CDE150499BF7}">
      <dsp:nvSpPr>
        <dsp:cNvPr id="0" name=""/>
        <dsp:cNvSpPr/>
      </dsp:nvSpPr>
      <dsp:spPr>
        <a:xfrm>
          <a:off x="1669378" y="40145"/>
          <a:ext cx="6095172" cy="80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Create complete set of SCAP content for various platforms to replace existing proprietary compliance checks.</a:t>
          </a:r>
          <a:endParaRPr lang="en-US" sz="1300" kern="1200" dirty="0"/>
        </a:p>
      </dsp:txBody>
      <dsp:txXfrm>
        <a:off x="1669378" y="40145"/>
        <a:ext cx="6095172" cy="802917"/>
      </dsp:txXfrm>
    </dsp:sp>
    <dsp:sp modelId="{50A021F5-E0B7-4AA9-8FDE-A2122A59B037}">
      <dsp:nvSpPr>
        <dsp:cNvPr id="0" name=""/>
        <dsp:cNvSpPr/>
      </dsp:nvSpPr>
      <dsp:spPr>
        <a:xfrm>
          <a:off x="1552910" y="843063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54A6ED-73A7-45FE-9E0B-9942D5B4FC6D}">
      <dsp:nvSpPr>
        <dsp:cNvPr id="0" name=""/>
        <dsp:cNvSpPr/>
      </dsp:nvSpPr>
      <dsp:spPr>
        <a:xfrm>
          <a:off x="1669378" y="883208"/>
          <a:ext cx="6095172" cy="80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Work with SCPMaR team/vendors to achieve proper integration and testing</a:t>
          </a:r>
          <a:endParaRPr lang="en-US" sz="1300" kern="1200" dirty="0"/>
        </a:p>
      </dsp:txBody>
      <dsp:txXfrm>
        <a:off x="1669378" y="883208"/>
        <a:ext cx="6095172" cy="802917"/>
      </dsp:txXfrm>
    </dsp:sp>
    <dsp:sp modelId="{23BB6393-D435-47B3-B989-B561FE7094F0}">
      <dsp:nvSpPr>
        <dsp:cNvPr id="0" name=""/>
        <dsp:cNvSpPr/>
      </dsp:nvSpPr>
      <dsp:spPr>
        <a:xfrm>
          <a:off x="1552910" y="1686126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FF81A6C-7E88-4806-B9DE-CFAA06CC0984}">
      <dsp:nvSpPr>
        <dsp:cNvPr id="0" name=""/>
        <dsp:cNvSpPr/>
      </dsp:nvSpPr>
      <dsp:spPr>
        <a:xfrm>
          <a:off x="1669378" y="1726271"/>
          <a:ext cx="6095172" cy="80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Assist IRS to achieve successful transition of content creation/maintenance through training and support</a:t>
          </a:r>
          <a:endParaRPr lang="en-US" sz="1300" kern="1200" dirty="0"/>
        </a:p>
      </dsp:txBody>
      <dsp:txXfrm>
        <a:off x="1669378" y="1726271"/>
        <a:ext cx="6095172" cy="802917"/>
      </dsp:txXfrm>
    </dsp:sp>
    <dsp:sp modelId="{45FFA8F1-39B8-42B0-8D49-0779C8ECDB2C}">
      <dsp:nvSpPr>
        <dsp:cNvPr id="0" name=""/>
        <dsp:cNvSpPr/>
      </dsp:nvSpPr>
      <dsp:spPr>
        <a:xfrm>
          <a:off x="1552910" y="2529189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AD20831-D4AB-4837-BE6A-137797E6F88D}">
      <dsp:nvSpPr>
        <dsp:cNvPr id="0" name=""/>
        <dsp:cNvSpPr/>
      </dsp:nvSpPr>
      <dsp:spPr>
        <a:xfrm>
          <a:off x="0" y="2569335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966300-9636-41E9-9CE4-553DEF4A8CA9}">
      <dsp:nvSpPr>
        <dsp:cNvPr id="0" name=""/>
        <dsp:cNvSpPr/>
      </dsp:nvSpPr>
      <dsp:spPr>
        <a:xfrm>
          <a:off x="0" y="2569335"/>
          <a:ext cx="1552910" cy="256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Platforms</a:t>
          </a:r>
          <a:endParaRPr lang="en-US" sz="2600" kern="1200"/>
        </a:p>
      </dsp:txBody>
      <dsp:txXfrm>
        <a:off x="0" y="2569335"/>
        <a:ext cx="1552910" cy="2569334"/>
      </dsp:txXfrm>
    </dsp:sp>
    <dsp:sp modelId="{19C9FFD1-050A-4D70-98A4-F5EED837CC87}">
      <dsp:nvSpPr>
        <dsp:cNvPr id="0" name=""/>
        <dsp:cNvSpPr/>
      </dsp:nvSpPr>
      <dsp:spPr>
        <a:xfrm>
          <a:off x="1669378" y="2593547"/>
          <a:ext cx="6095172" cy="484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Windows (Server 2000, Server 2003, XP, Server 2008, Server 2008 R2, 7)</a:t>
          </a:r>
          <a:endParaRPr lang="en-US" sz="1300" kern="1200"/>
        </a:p>
      </dsp:txBody>
      <dsp:txXfrm>
        <a:off x="1669378" y="2593547"/>
        <a:ext cx="6095172" cy="484259"/>
      </dsp:txXfrm>
    </dsp:sp>
    <dsp:sp modelId="{D51E4BCB-D2D1-41A9-8718-B52636D6879F}">
      <dsp:nvSpPr>
        <dsp:cNvPr id="0" name=""/>
        <dsp:cNvSpPr/>
      </dsp:nvSpPr>
      <dsp:spPr>
        <a:xfrm>
          <a:off x="1552910" y="3077807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3BA885B-DCCF-4B7E-8FD3-391847929219}">
      <dsp:nvSpPr>
        <dsp:cNvPr id="0" name=""/>
        <dsp:cNvSpPr/>
      </dsp:nvSpPr>
      <dsp:spPr>
        <a:xfrm>
          <a:off x="1669378" y="3102020"/>
          <a:ext cx="6095172" cy="484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*NIX (AIX, CentOS 4, CentOS 5, Debian 4, Debian 5, HPUX, RHEL 4, RHEL 5, RHEL 6, Solaris 8, Solaris 9, Solaris 10)</a:t>
          </a:r>
          <a:endParaRPr lang="en-US" sz="1300" kern="1200"/>
        </a:p>
      </dsp:txBody>
      <dsp:txXfrm>
        <a:off x="1669378" y="3102020"/>
        <a:ext cx="6095172" cy="484259"/>
      </dsp:txXfrm>
    </dsp:sp>
    <dsp:sp modelId="{2106FC1E-8E73-4598-8759-D201DFEFF838}">
      <dsp:nvSpPr>
        <dsp:cNvPr id="0" name=""/>
        <dsp:cNvSpPr/>
      </dsp:nvSpPr>
      <dsp:spPr>
        <a:xfrm>
          <a:off x="1552910" y="3586279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492AB07-F14F-46F0-9AA0-7D74C197F093}">
      <dsp:nvSpPr>
        <dsp:cNvPr id="0" name=""/>
        <dsp:cNvSpPr/>
      </dsp:nvSpPr>
      <dsp:spPr>
        <a:xfrm>
          <a:off x="1669378" y="3610492"/>
          <a:ext cx="6095172" cy="484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Databases (MSSQL 2000, MSSQL 2005, MSSQL 2008, Oracle 9, Oracle 10, Oracle 11)</a:t>
          </a:r>
          <a:endParaRPr lang="en-US" sz="1300" kern="1200"/>
        </a:p>
      </dsp:txBody>
      <dsp:txXfrm>
        <a:off x="1669378" y="3610492"/>
        <a:ext cx="6095172" cy="484259"/>
      </dsp:txXfrm>
    </dsp:sp>
    <dsp:sp modelId="{816EFCC4-709E-4300-AD87-D454E543F045}">
      <dsp:nvSpPr>
        <dsp:cNvPr id="0" name=""/>
        <dsp:cNvSpPr/>
      </dsp:nvSpPr>
      <dsp:spPr>
        <a:xfrm>
          <a:off x="1552910" y="4094752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F168CA-D29D-4511-8B92-C409F7026AB2}">
      <dsp:nvSpPr>
        <dsp:cNvPr id="0" name=""/>
        <dsp:cNvSpPr/>
      </dsp:nvSpPr>
      <dsp:spPr>
        <a:xfrm>
          <a:off x="1669378" y="4118965"/>
          <a:ext cx="6095172" cy="484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Web Servers (Apache 1.3.1, Apache 2.0, Apache 2.2, Tomcat 4.1, Tomcat 5.5, Tomcat 6.0, IIS 6.0, IIS 7.5)</a:t>
          </a:r>
          <a:endParaRPr lang="en-US" sz="1300" kern="1200"/>
        </a:p>
      </dsp:txBody>
      <dsp:txXfrm>
        <a:off x="1669378" y="4118965"/>
        <a:ext cx="6095172" cy="484259"/>
      </dsp:txXfrm>
    </dsp:sp>
    <dsp:sp modelId="{86719FE3-FA34-4136-9224-9E592F8CE84E}">
      <dsp:nvSpPr>
        <dsp:cNvPr id="0" name=""/>
        <dsp:cNvSpPr/>
      </dsp:nvSpPr>
      <dsp:spPr>
        <a:xfrm>
          <a:off x="1552910" y="4603224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0CA693-ABB2-408A-957B-7A67F073AEB3}">
      <dsp:nvSpPr>
        <dsp:cNvPr id="0" name=""/>
        <dsp:cNvSpPr/>
      </dsp:nvSpPr>
      <dsp:spPr>
        <a:xfrm>
          <a:off x="1669378" y="4627437"/>
          <a:ext cx="6095172" cy="484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MacOS</a:t>
          </a:r>
          <a:endParaRPr lang="en-US" sz="1300" kern="1200"/>
        </a:p>
      </dsp:txBody>
      <dsp:txXfrm>
        <a:off x="1669378" y="4627437"/>
        <a:ext cx="6095172" cy="484259"/>
      </dsp:txXfrm>
    </dsp:sp>
    <dsp:sp modelId="{98347A91-643C-4250-B402-42E6271BE62D}">
      <dsp:nvSpPr>
        <dsp:cNvPr id="0" name=""/>
        <dsp:cNvSpPr/>
      </dsp:nvSpPr>
      <dsp:spPr>
        <a:xfrm>
          <a:off x="1552910" y="5111697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62A6E-F2D5-4DCC-85C3-D1AEB386FF00}">
      <dsp:nvSpPr>
        <dsp:cNvPr id="0" name=""/>
        <dsp:cNvSpPr/>
      </dsp:nvSpPr>
      <dsp:spPr>
        <a:xfrm>
          <a:off x="0" y="0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66CA9D-673C-4967-8DCD-EDFB9C3ED55F}">
      <dsp:nvSpPr>
        <dsp:cNvPr id="0" name=""/>
        <dsp:cNvSpPr/>
      </dsp:nvSpPr>
      <dsp:spPr>
        <a:xfrm>
          <a:off x="0" y="0"/>
          <a:ext cx="1552910" cy="128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CCE</a:t>
          </a:r>
          <a:endParaRPr lang="en-US" sz="2200" kern="1200"/>
        </a:p>
      </dsp:txBody>
      <dsp:txXfrm>
        <a:off x="0" y="0"/>
        <a:ext cx="1552910" cy="1284667"/>
      </dsp:txXfrm>
    </dsp:sp>
    <dsp:sp modelId="{7ED6E3AE-0739-4F94-ACD3-0D999A3AB112}">
      <dsp:nvSpPr>
        <dsp:cNvPr id="0" name=""/>
        <dsp:cNvSpPr/>
      </dsp:nvSpPr>
      <dsp:spPr>
        <a:xfrm>
          <a:off x="1669378" y="29858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Large number of platforms – each check for each platform needs its own CCE</a:t>
          </a:r>
          <a:endParaRPr lang="en-US" sz="1600" kern="1200"/>
        </a:p>
      </dsp:txBody>
      <dsp:txXfrm>
        <a:off x="1669378" y="29858"/>
        <a:ext cx="6095172" cy="597169"/>
      </dsp:txXfrm>
    </dsp:sp>
    <dsp:sp modelId="{61DFADBD-67DE-4CA1-8BEF-9A8FA3AF9F2E}">
      <dsp:nvSpPr>
        <dsp:cNvPr id="0" name=""/>
        <dsp:cNvSpPr/>
      </dsp:nvSpPr>
      <dsp:spPr>
        <a:xfrm>
          <a:off x="1552910" y="627028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DDD3061-9F5B-4484-9248-D7BD414AD81B}">
      <dsp:nvSpPr>
        <dsp:cNvPr id="0" name=""/>
        <dsp:cNvSpPr/>
      </dsp:nvSpPr>
      <dsp:spPr>
        <a:xfrm>
          <a:off x="1669378" y="656886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Public reference</a:t>
          </a:r>
          <a:endParaRPr lang="en-US" sz="1600" kern="1200"/>
        </a:p>
      </dsp:txBody>
      <dsp:txXfrm>
        <a:off x="1669378" y="656886"/>
        <a:ext cx="6095172" cy="597169"/>
      </dsp:txXfrm>
    </dsp:sp>
    <dsp:sp modelId="{66A41EA6-2C1E-44E9-8A2E-5DC227CDEEA2}">
      <dsp:nvSpPr>
        <dsp:cNvPr id="0" name=""/>
        <dsp:cNvSpPr/>
      </dsp:nvSpPr>
      <dsp:spPr>
        <a:xfrm>
          <a:off x="1552910" y="1254056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8911D37-6563-4B88-950B-26548DA83702}">
      <dsp:nvSpPr>
        <dsp:cNvPr id="0" name=""/>
        <dsp:cNvSpPr/>
      </dsp:nvSpPr>
      <dsp:spPr>
        <a:xfrm>
          <a:off x="0" y="1284667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2199ED0-F523-4341-9214-31AF942A98E1}">
      <dsp:nvSpPr>
        <dsp:cNvPr id="0" name=""/>
        <dsp:cNvSpPr/>
      </dsp:nvSpPr>
      <dsp:spPr>
        <a:xfrm>
          <a:off x="0" y="1284667"/>
          <a:ext cx="1552910" cy="128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Mappings</a:t>
          </a:r>
          <a:endParaRPr lang="en-US" sz="2200" kern="1200"/>
        </a:p>
      </dsp:txBody>
      <dsp:txXfrm>
        <a:off x="0" y="1284667"/>
        <a:ext cx="1552910" cy="1284667"/>
      </dsp:txXfrm>
    </dsp:sp>
    <dsp:sp modelId="{116D0E77-4E82-41C6-A1F3-4388E526FA76}">
      <dsp:nvSpPr>
        <dsp:cNvPr id="0" name=""/>
        <dsp:cNvSpPr/>
      </dsp:nvSpPr>
      <dsp:spPr>
        <a:xfrm>
          <a:off x="1669378" y="1314525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NIST 800-53</a:t>
          </a:r>
          <a:endParaRPr lang="en-US" sz="1600" kern="1200"/>
        </a:p>
      </dsp:txBody>
      <dsp:txXfrm>
        <a:off x="1669378" y="1314525"/>
        <a:ext cx="6095172" cy="597169"/>
      </dsp:txXfrm>
    </dsp:sp>
    <dsp:sp modelId="{1910716D-8D47-4E95-9434-ED0EEE538D67}">
      <dsp:nvSpPr>
        <dsp:cNvPr id="0" name=""/>
        <dsp:cNvSpPr/>
      </dsp:nvSpPr>
      <dsp:spPr>
        <a:xfrm>
          <a:off x="1552910" y="1911695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80DA1AD-D824-47C7-AB2B-0DD136ACC2A9}">
      <dsp:nvSpPr>
        <dsp:cNvPr id="0" name=""/>
        <dsp:cNvSpPr/>
      </dsp:nvSpPr>
      <dsp:spPr>
        <a:xfrm>
          <a:off x="1669378" y="1941554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IRM number</a:t>
          </a:r>
          <a:endParaRPr lang="en-US" sz="1600" kern="1200" dirty="0"/>
        </a:p>
      </dsp:txBody>
      <dsp:txXfrm>
        <a:off x="1669378" y="1941554"/>
        <a:ext cx="6095172" cy="597169"/>
      </dsp:txXfrm>
    </dsp:sp>
    <dsp:sp modelId="{69E7D00A-F7B7-4280-8B49-C9CC6CC12194}">
      <dsp:nvSpPr>
        <dsp:cNvPr id="0" name=""/>
        <dsp:cNvSpPr/>
      </dsp:nvSpPr>
      <dsp:spPr>
        <a:xfrm>
          <a:off x="1552910" y="2538723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D96B828-EC11-4D27-B301-90FF8183C756}">
      <dsp:nvSpPr>
        <dsp:cNvPr id="0" name=""/>
        <dsp:cNvSpPr/>
      </dsp:nvSpPr>
      <dsp:spPr>
        <a:xfrm>
          <a:off x="0" y="2569334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4E73A2-950D-49CD-9FCB-880ECBFAC9B1}">
      <dsp:nvSpPr>
        <dsp:cNvPr id="0" name=""/>
        <dsp:cNvSpPr/>
      </dsp:nvSpPr>
      <dsp:spPr>
        <a:xfrm>
          <a:off x="0" y="2569334"/>
          <a:ext cx="1552910" cy="128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SCAP/OVAL versions</a:t>
          </a:r>
          <a:endParaRPr lang="en-US" sz="2200" kern="1200"/>
        </a:p>
      </dsp:txBody>
      <dsp:txXfrm>
        <a:off x="0" y="2569334"/>
        <a:ext cx="1552910" cy="1284667"/>
      </dsp:txXfrm>
    </dsp:sp>
    <dsp:sp modelId="{0AC6A9F3-291E-4132-9793-BBD5992ECFA0}">
      <dsp:nvSpPr>
        <dsp:cNvPr id="0" name=""/>
        <dsp:cNvSpPr/>
      </dsp:nvSpPr>
      <dsp:spPr>
        <a:xfrm>
          <a:off x="1669378" y="2627671"/>
          <a:ext cx="6095172" cy="1166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Working with vendors to ensure support</a:t>
          </a:r>
          <a:endParaRPr lang="en-US" sz="1600" kern="1200"/>
        </a:p>
      </dsp:txBody>
      <dsp:txXfrm>
        <a:off x="1669378" y="2627671"/>
        <a:ext cx="6095172" cy="1166739"/>
      </dsp:txXfrm>
    </dsp:sp>
    <dsp:sp modelId="{89BA88D2-E436-435C-8D82-4CB99FBA82DE}">
      <dsp:nvSpPr>
        <dsp:cNvPr id="0" name=""/>
        <dsp:cNvSpPr/>
      </dsp:nvSpPr>
      <dsp:spPr>
        <a:xfrm>
          <a:off x="1552910" y="3794410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2F048B-8EE0-4B92-9E5B-B3655B3C46C4}">
      <dsp:nvSpPr>
        <dsp:cNvPr id="0" name=""/>
        <dsp:cNvSpPr/>
      </dsp:nvSpPr>
      <dsp:spPr>
        <a:xfrm>
          <a:off x="0" y="3854002"/>
          <a:ext cx="776455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BC413A-5B21-47C8-935B-7908335B4DFE}">
      <dsp:nvSpPr>
        <dsp:cNvPr id="0" name=""/>
        <dsp:cNvSpPr/>
      </dsp:nvSpPr>
      <dsp:spPr>
        <a:xfrm>
          <a:off x="0" y="3854002"/>
          <a:ext cx="1552910" cy="128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Testing</a:t>
          </a:r>
          <a:endParaRPr lang="en-US" sz="2200" kern="1200"/>
        </a:p>
      </dsp:txBody>
      <dsp:txXfrm>
        <a:off x="0" y="3854002"/>
        <a:ext cx="1552910" cy="1284667"/>
      </dsp:txXfrm>
    </dsp:sp>
    <dsp:sp modelId="{D50AC0B9-E394-4DD8-A883-43F91D8E264F}">
      <dsp:nvSpPr>
        <dsp:cNvPr id="0" name=""/>
        <dsp:cNvSpPr/>
      </dsp:nvSpPr>
      <dsp:spPr>
        <a:xfrm>
          <a:off x="1669378" y="3883860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Large amount of content</a:t>
          </a:r>
          <a:endParaRPr lang="en-US" sz="1600" kern="1200"/>
        </a:p>
      </dsp:txBody>
      <dsp:txXfrm>
        <a:off x="1669378" y="3883860"/>
        <a:ext cx="6095172" cy="597169"/>
      </dsp:txXfrm>
    </dsp:sp>
    <dsp:sp modelId="{DF10345C-42C3-45F6-86E8-A4DC561550B9}">
      <dsp:nvSpPr>
        <dsp:cNvPr id="0" name=""/>
        <dsp:cNvSpPr/>
      </dsp:nvSpPr>
      <dsp:spPr>
        <a:xfrm>
          <a:off x="1552910" y="4481030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2D0C6E-C338-4415-8C03-A4B92AE115ED}">
      <dsp:nvSpPr>
        <dsp:cNvPr id="0" name=""/>
        <dsp:cNvSpPr/>
      </dsp:nvSpPr>
      <dsp:spPr>
        <a:xfrm>
          <a:off x="1669378" y="4510889"/>
          <a:ext cx="6095172" cy="5971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Difficulty replicating IRS environment</a:t>
          </a:r>
          <a:endParaRPr lang="en-US" sz="1600" kern="1200"/>
        </a:p>
      </dsp:txBody>
      <dsp:txXfrm>
        <a:off x="1669378" y="4510889"/>
        <a:ext cx="6095172" cy="597169"/>
      </dsp:txXfrm>
    </dsp:sp>
    <dsp:sp modelId="{F85D3E9A-99A8-4FDB-AD8E-9F6105B565C4}">
      <dsp:nvSpPr>
        <dsp:cNvPr id="0" name=""/>
        <dsp:cNvSpPr/>
      </dsp:nvSpPr>
      <dsp:spPr>
        <a:xfrm>
          <a:off x="1552910" y="5108058"/>
          <a:ext cx="62116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C180A-79B0-4F4E-9153-082514FE34AD}">
      <dsp:nvSpPr>
        <dsp:cNvPr id="0" name=""/>
        <dsp:cNvSpPr/>
      </dsp:nvSpPr>
      <dsp:spPr>
        <a:xfrm>
          <a:off x="0" y="26170"/>
          <a:ext cx="776455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Requirements</a:t>
          </a:r>
          <a:endParaRPr lang="en-US" sz="2200" kern="1200"/>
        </a:p>
      </dsp:txBody>
      <dsp:txXfrm>
        <a:off x="25759" y="51929"/>
        <a:ext cx="7713033" cy="476152"/>
      </dsp:txXfrm>
    </dsp:sp>
    <dsp:sp modelId="{737DF450-486F-4661-914E-CBD3E9CB65E2}">
      <dsp:nvSpPr>
        <dsp:cNvPr id="0" name=""/>
        <dsp:cNvSpPr/>
      </dsp:nvSpPr>
      <dsp:spPr>
        <a:xfrm>
          <a:off x="0" y="553840"/>
          <a:ext cx="7764551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Need to be able to assess database instances using SQL queries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Need also to support Stored Procedures</a:t>
          </a:r>
          <a:endParaRPr lang="en-US" sz="1700" kern="1200"/>
        </a:p>
      </dsp:txBody>
      <dsp:txXfrm>
        <a:off x="0" y="553840"/>
        <a:ext cx="7764551" cy="592020"/>
      </dsp:txXfrm>
    </dsp:sp>
    <dsp:sp modelId="{8249DBD7-2031-4405-B7A2-9FC02E55DDEB}">
      <dsp:nvSpPr>
        <dsp:cNvPr id="0" name=""/>
        <dsp:cNvSpPr/>
      </dsp:nvSpPr>
      <dsp:spPr>
        <a:xfrm>
          <a:off x="0" y="1145861"/>
          <a:ext cx="776455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OVAL Support</a:t>
          </a:r>
          <a:endParaRPr lang="en-US" sz="2200" kern="1200"/>
        </a:p>
      </dsp:txBody>
      <dsp:txXfrm>
        <a:off x="25759" y="1171620"/>
        <a:ext cx="7713033" cy="476152"/>
      </dsp:txXfrm>
    </dsp:sp>
    <dsp:sp modelId="{DC277AA1-A086-4F82-B354-346E7F6FA2D0}">
      <dsp:nvSpPr>
        <dsp:cNvPr id="0" name=""/>
        <dsp:cNvSpPr/>
      </dsp:nvSpPr>
      <dsp:spPr>
        <a:xfrm>
          <a:off x="0" y="1673531"/>
          <a:ext cx="7764551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Make use of sql57_test</a:t>
          </a:r>
          <a:endParaRPr lang="en-US" sz="1700" kern="1200"/>
        </a:p>
      </dsp:txBody>
      <dsp:txXfrm>
        <a:off x="0" y="1673531"/>
        <a:ext cx="7764551" cy="364320"/>
      </dsp:txXfrm>
    </dsp:sp>
    <dsp:sp modelId="{992DB449-FEAD-4074-8E78-D44612719312}">
      <dsp:nvSpPr>
        <dsp:cNvPr id="0" name=""/>
        <dsp:cNvSpPr/>
      </dsp:nvSpPr>
      <dsp:spPr>
        <a:xfrm>
          <a:off x="0" y="2037851"/>
          <a:ext cx="776455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Issues</a:t>
          </a:r>
          <a:endParaRPr lang="en-US" sz="2200" kern="1200"/>
        </a:p>
      </dsp:txBody>
      <dsp:txXfrm>
        <a:off x="25759" y="2063610"/>
        <a:ext cx="7713033" cy="476152"/>
      </dsp:txXfrm>
    </dsp:sp>
    <dsp:sp modelId="{85898C86-972A-42DC-9123-957A686B63B4}">
      <dsp:nvSpPr>
        <dsp:cNvPr id="0" name=""/>
        <dsp:cNvSpPr/>
      </dsp:nvSpPr>
      <dsp:spPr>
        <a:xfrm>
          <a:off x="0" y="2565521"/>
          <a:ext cx="7764551" cy="1184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524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OVAL Test is not widely supported/used currently</a:t>
          </a:r>
          <a:endParaRPr lang="en-US" sz="1700" kern="120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This includes the OVAL Interpreter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How to handle connection information?</a:t>
          </a:r>
          <a:endParaRPr lang="en-US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700" b="1" kern="1200" smtClean="0"/>
            <a:t>How to handle multiple database instances?</a:t>
          </a:r>
          <a:endParaRPr lang="en-US" sz="1700" kern="1200"/>
        </a:p>
      </dsp:txBody>
      <dsp:txXfrm>
        <a:off x="0" y="2565521"/>
        <a:ext cx="7764551" cy="1184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F2AE3-8EA5-4976-93C4-5294E2C7ABF8}" type="datetimeFigureOut">
              <a:rPr lang="en-US" smtClean="0"/>
              <a:t>6/15/2011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7EFD6-3006-4930-AD4F-37C417ABC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47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6650491" y="6586305"/>
            <a:ext cx="23145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© </a:t>
            </a:r>
            <a:r>
              <a:rPr lang="en-US" altLang="en-US" sz="700" b="0" dirty="0" smtClean="0"/>
              <a:t>2011 </a:t>
            </a:r>
            <a:r>
              <a:rPr lang="en-US" altLang="en-US" sz="700" b="0" dirty="0"/>
              <a:t>The MITRE Corporation. All Rights Reserved.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6647" t="21141" r="6393" b="10510"/>
          <a:stretch>
            <a:fillRect/>
          </a:stretch>
        </p:blipFill>
        <p:spPr bwMode="auto">
          <a:xfrm>
            <a:off x="35616" y="6333014"/>
            <a:ext cx="2287048" cy="48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5580516" y="6443430"/>
            <a:ext cx="3403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altLang="en-US" sz="700" b="0" dirty="0"/>
              <a:t>HS SEDI is a trademark of the U.S. Department of Homeland Security.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Wingding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984" y="1101068"/>
            <a:ext cx="7764551" cy="5138670"/>
          </a:xfrm>
        </p:spPr>
        <p:txBody>
          <a:bodyPr/>
          <a:lstStyle>
            <a:lvl1pPr>
              <a:buFont typeface="Arial" pitchFamily="34" charset="0"/>
              <a:buChar char="■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buFont typeface="Arial" pitchFamily="34" charset="0"/>
              <a:buChar char="■"/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buFont typeface="Arial" pitchFamily="34" charset="0"/>
              <a:buChar char="■"/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1800">
                <a:latin typeface="+mn-lt"/>
              </a:defRPr>
            </a:lvl2pPr>
            <a:lvl3pPr>
              <a:defRPr sz="1600">
                <a:latin typeface="+mn-lt"/>
              </a:defRPr>
            </a:lvl3pPr>
            <a:lvl4pPr>
              <a:defRPr sz="1400">
                <a:solidFill>
                  <a:srgbClr val="FF0000"/>
                </a:solidFill>
                <a:latin typeface="+mn-lt"/>
              </a:defRPr>
            </a:lvl4pPr>
            <a:lvl5pPr>
              <a:defRPr sz="14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66163" y="381000"/>
            <a:ext cx="86105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7583"/>
            <a:ext cx="7696200" cy="512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3246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ts val="2500"/>
              </a:lnSpc>
              <a:spcAft>
                <a:spcPts val="1000"/>
              </a:spcAft>
              <a:buClr>
                <a:srgbClr val="FDAA03"/>
              </a:buClr>
              <a:defRPr/>
            </a:pPr>
            <a:endParaRPr lang="en-US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6378575" y="6540500"/>
            <a:ext cx="2625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2011 </a:t>
            </a:r>
            <a:r>
              <a:rPr lang="en-US" altLang="en-US" sz="800" b="0" dirty="0"/>
              <a:t>The MITRE Corporation. All Rights Reserved.</a:t>
            </a:r>
          </a:p>
        </p:txBody>
      </p:sp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8" cstate="print"/>
          <a:srcRect l="8696" t="19490" r="4349"/>
          <a:stretch>
            <a:fillRect/>
          </a:stretch>
        </p:blipFill>
        <p:spPr bwMode="auto">
          <a:xfrm>
            <a:off x="125192" y="6454396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Calibri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Font typeface="Arial" charset="0"/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70000"/>
        <a:buFont typeface="Arial" charset="0"/>
        <a:buChar char="■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Wingding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81200" y="4495800"/>
            <a:ext cx="7010400" cy="1219200"/>
          </a:xfrm>
        </p:spPr>
        <p:txBody>
          <a:bodyPr/>
          <a:lstStyle/>
          <a:p>
            <a:r>
              <a:rPr lang="en-US" dirty="0" smtClean="0"/>
              <a:t>Matt Hansbury			</a:t>
            </a:r>
          </a:p>
          <a:p>
            <a:r>
              <a:rPr lang="en-US" dirty="0" smtClean="0"/>
              <a:t>The MITRE Corporation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OVAL sql_test Intro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IRS SCAP Content Development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896992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361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706969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04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Challenges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963308"/>
              </p:ext>
            </p:extLst>
          </p:nvPr>
        </p:nvGraphicFramePr>
        <p:xfrm>
          <a:off x="688984" y="1101068"/>
          <a:ext cx="7764551" cy="5138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68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Test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2326"/>
              </p:ext>
            </p:extLst>
          </p:nvPr>
        </p:nvGraphicFramePr>
        <p:xfrm>
          <a:off x="688984" y="1101068"/>
          <a:ext cx="7764551" cy="3775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15107" y="5275385"/>
            <a:ext cx="7764551" cy="70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1" fontAlgn="base" hangingPunct="1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pitchFamily="34" charset="0"/>
              <a:buChar char="■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8325" indent="-227013" algn="l" rtl="0" eaLnBrk="1" fontAlgn="base" hangingPunct="1">
              <a:lnSpc>
                <a:spcPts val="18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–"/>
              <a:defRPr b="1">
                <a:solidFill>
                  <a:schemeClr val="tx1"/>
                </a:solidFill>
                <a:latin typeface="+mn-lt"/>
              </a:defRPr>
            </a:lvl2pPr>
            <a:lvl3pPr marL="909638" indent="-168275" algn="l" rtl="0" eaLnBrk="1" fontAlgn="base" hangingPunct="1">
              <a:lnSpc>
                <a:spcPts val="16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100000"/>
              <a:buFont typeface="Arial" charset="0"/>
              <a:buChar char="■"/>
              <a:defRPr sz="1600" b="1">
                <a:solidFill>
                  <a:schemeClr val="tx1"/>
                </a:solidFill>
                <a:latin typeface="+mn-lt"/>
              </a:defRPr>
            </a:lvl3pPr>
            <a:lvl4pPr marL="1143000" indent="-114300" algn="l" rtl="0" eaLnBrk="1" fontAlgn="base" hangingPunct="1">
              <a:lnSpc>
                <a:spcPts val="14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Font typeface="Arial" charset="0"/>
              <a:buChar char="­"/>
              <a:defRPr sz="1400" b="1">
                <a:solidFill>
                  <a:schemeClr val="tx1"/>
                </a:solidFill>
                <a:latin typeface="+mn-lt"/>
              </a:defRPr>
            </a:lvl4pPr>
            <a:lvl5pPr marL="13716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70000"/>
              <a:buFont typeface="Arial" charset="0"/>
              <a:buChar char="■"/>
              <a:defRPr sz="1200" b="1">
                <a:solidFill>
                  <a:schemeClr val="tx1"/>
                </a:solidFill>
                <a:latin typeface="+mn-lt"/>
              </a:defRPr>
            </a:lvl5pPr>
            <a:lvl6pPr marL="18288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6pPr>
            <a:lvl7pPr marL="22860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7pPr>
            <a:lvl8pPr marL="27432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8pPr>
            <a:lvl9pPr marL="3200400" indent="-114300" algn="l" rtl="0" eaLnBrk="1" fontAlgn="base" hangingPunct="1">
              <a:lnSpc>
                <a:spcPts val="1200"/>
              </a:lnSpc>
              <a:spcBef>
                <a:spcPct val="0"/>
              </a:spcBef>
              <a:spcAft>
                <a:spcPts val="800"/>
              </a:spcAft>
              <a:buClr>
                <a:srgbClr val="FDAA03"/>
              </a:buClr>
              <a:buSzPct val="50000"/>
              <a:buFont typeface="Wingdings" pitchFamily="2" charset="2"/>
              <a:buChar char="n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Additional details provided by Rob Hollis, from ThreatGuard…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718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 SEDI Template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CC66"/>
        </a:solidFill>
        <a:ln w="6350">
          <a:solidFill>
            <a:schemeClr val="tx1"/>
          </a:solidFill>
          <a:miter lim="800000"/>
          <a:headEnd/>
          <a:tailEnd/>
        </a:ln>
      </a:spPr>
      <a:bodyPr wrap="none" anchor="ctr"/>
      <a:lstStyle>
        <a:defPPr algn="ctr" eaLnBrk="0" hangingPunct="0">
          <a:buClr>
            <a:srgbClr val="FDAA03"/>
          </a:buCl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Presentation_HS SEDI_format.2</Template>
  <TotalTime>8516</TotalTime>
  <Words>347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HS SEDI Template v2</vt:lpstr>
      <vt:lpstr>OVAL sql_test Intro</vt:lpstr>
      <vt:lpstr>IRS SCAP Content Development</vt:lpstr>
      <vt:lpstr>Project Goals</vt:lpstr>
      <vt:lpstr>Project Challenges</vt:lpstr>
      <vt:lpstr>SQL Test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sql_test </dc:title>
  <dc:creator/>
  <cp:lastModifiedBy>sboczeno</cp:lastModifiedBy>
  <cp:revision>94</cp:revision>
  <dcterms:created xsi:type="dcterms:W3CDTF">2006-08-16T00:00:00Z</dcterms:created>
  <dcterms:modified xsi:type="dcterms:W3CDTF">2011-06-15T18:35:43Z</dcterms:modified>
</cp:coreProperties>
</file>